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7" r:id="rId1"/>
  </p:sldMasterIdLst>
  <p:notesMasterIdLst>
    <p:notesMasterId r:id="rId19"/>
  </p:notesMasterIdLst>
  <p:sldIdLst>
    <p:sldId id="256" r:id="rId2"/>
    <p:sldId id="268" r:id="rId3"/>
    <p:sldId id="259" r:id="rId4"/>
    <p:sldId id="269" r:id="rId5"/>
    <p:sldId id="270" r:id="rId6"/>
    <p:sldId id="271" r:id="rId7"/>
    <p:sldId id="272" r:id="rId8"/>
    <p:sldId id="273" r:id="rId9"/>
    <p:sldId id="274" r:id="rId10"/>
    <p:sldId id="260" r:id="rId11"/>
    <p:sldId id="261" r:id="rId12"/>
    <p:sldId id="262" r:id="rId13"/>
    <p:sldId id="263" r:id="rId14"/>
    <p:sldId id="264" r:id="rId15"/>
    <p:sldId id="265" r:id="rId16"/>
    <p:sldId id="266" r:id="rId17"/>
    <p:sldId id="275" r:id="rId18"/>
  </p:sldIdLst>
  <p:sldSz cx="9144000" cy="6858000" type="screen4x3"/>
  <p:notesSz cx="7315200" cy="96012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059"/>
    <p:restoredTop sz="82120" autoAdjust="0"/>
  </p:normalViewPr>
  <p:slideViewPr>
    <p:cSldViewPr snapToGrid="0" snapToObjects="1">
      <p:cViewPr varScale="1">
        <p:scale>
          <a:sx n="70" d="100"/>
          <a:sy n="70" d="100"/>
        </p:scale>
        <p:origin x="1932" y="3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2.png>
</file>

<file path=ppt/media/image3.tif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3170238" cy="479425"/>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1400"/>
              <a:buFont typeface="Calibri"/>
              <a:buNone/>
              <a:defRPr sz="13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4" name="Shape 4"/>
          <p:cNvSpPr txBox="1">
            <a:spLocks noGrp="1"/>
          </p:cNvSpPr>
          <p:nvPr>
            <p:ph type="dt" idx="10"/>
          </p:nvPr>
        </p:nvSpPr>
        <p:spPr>
          <a:xfrm>
            <a:off x="4143375" y="0"/>
            <a:ext cx="3170238" cy="479425"/>
          </a:xfrm>
          <a:prstGeom prst="rect">
            <a:avLst/>
          </a:prstGeom>
          <a:noFill/>
          <a:ln>
            <a:noFill/>
          </a:ln>
        </p:spPr>
        <p:txBody>
          <a:bodyPr spcFirstLastPara="1" wrap="square" lIns="91425" tIns="91425" rIns="91425" bIns="91425" anchor="t" anchorCtr="0"/>
          <a:lstStyle>
            <a:lvl1pPr marR="0" lvl="0" algn="r" rtl="0">
              <a:lnSpc>
                <a:spcPct val="100000"/>
              </a:lnSpc>
              <a:spcBef>
                <a:spcPts val="0"/>
              </a:spcBef>
              <a:spcAft>
                <a:spcPts val="0"/>
              </a:spcAft>
              <a:buClr>
                <a:schemeClr val="dk1"/>
              </a:buClr>
              <a:buSzPts val="1400"/>
              <a:buFont typeface="Calibri"/>
              <a:buNone/>
              <a:defRPr sz="13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5" name="Shape 5"/>
          <p:cNvSpPr>
            <a:spLocks noGrp="1" noRot="1" noChangeAspect="1"/>
          </p:cNvSpPr>
          <p:nvPr>
            <p:ph type="sldImg" idx="3"/>
          </p:nvPr>
        </p:nvSpPr>
        <p:spPr>
          <a:xfrm>
            <a:off x="1257300" y="720725"/>
            <a:ext cx="4800600" cy="36004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731838" y="4560888"/>
            <a:ext cx="5851525" cy="4319587"/>
          </a:xfrm>
          <a:prstGeom prst="rect">
            <a:avLst/>
          </a:prstGeom>
          <a:noFill/>
          <a:ln>
            <a:noFill/>
          </a:ln>
        </p:spPr>
        <p:txBody>
          <a:bodyPr spcFirstLastPara="1" wrap="square" lIns="91425" tIns="91425" rIns="91425" bIns="91425" anchor="t" anchorCtr="0"/>
          <a:lstStyle>
            <a:lvl1pPr marL="457200" marR="0" lvl="0" indent="-228600" algn="l" rtl="0">
              <a:spcBef>
                <a:spcPts val="360"/>
              </a:spcBef>
              <a:spcAft>
                <a:spcPts val="0"/>
              </a:spcAft>
              <a:buClr>
                <a:schemeClr val="dk1"/>
              </a:buClr>
              <a:buSzPts val="1400"/>
              <a:buFont typeface="Calibri"/>
              <a:buNone/>
              <a:defRPr sz="1200" b="0" i="0" u="none" strike="noStrike" cap="none">
                <a:solidFill>
                  <a:schemeClr val="dk1"/>
                </a:solidFill>
                <a:latin typeface="Calibri"/>
                <a:ea typeface="Calibri"/>
                <a:cs typeface="Calibri"/>
                <a:sym typeface="Calibri"/>
              </a:defRPr>
            </a:lvl1pPr>
            <a:lvl2pPr marL="914400" marR="0" lvl="1" indent="-228600" algn="l" rtl="0">
              <a:spcBef>
                <a:spcPts val="360"/>
              </a:spcBef>
              <a:spcAft>
                <a:spcPts val="0"/>
              </a:spcAft>
              <a:buClr>
                <a:schemeClr val="dk1"/>
              </a:buClr>
              <a:buSzPts val="1400"/>
              <a:buFont typeface="Calibri"/>
              <a:buNone/>
              <a:defRPr sz="1200" b="0" i="0" u="none" strike="noStrike" cap="none">
                <a:solidFill>
                  <a:schemeClr val="dk1"/>
                </a:solidFill>
                <a:latin typeface="Calibri"/>
                <a:ea typeface="Calibri"/>
                <a:cs typeface="Calibri"/>
                <a:sym typeface="Calibri"/>
              </a:defRPr>
            </a:lvl2pPr>
            <a:lvl3pPr marL="1371600" marR="0" lvl="2" indent="-228600" algn="l" rtl="0">
              <a:spcBef>
                <a:spcPts val="360"/>
              </a:spcBef>
              <a:spcAft>
                <a:spcPts val="0"/>
              </a:spcAft>
              <a:buClr>
                <a:schemeClr val="dk1"/>
              </a:buClr>
              <a:buSzPts val="1400"/>
              <a:buFont typeface="Calibri"/>
              <a:buNone/>
              <a:defRPr sz="1200" b="0" i="0" u="none" strike="noStrike" cap="none">
                <a:solidFill>
                  <a:schemeClr val="dk1"/>
                </a:solidFill>
                <a:latin typeface="Calibri"/>
                <a:ea typeface="Calibri"/>
                <a:cs typeface="Calibri"/>
                <a:sym typeface="Calibri"/>
              </a:defRPr>
            </a:lvl3pPr>
            <a:lvl4pPr marL="1828800" marR="0" lvl="3" indent="-228600" algn="l" rtl="0">
              <a:spcBef>
                <a:spcPts val="360"/>
              </a:spcBef>
              <a:spcAft>
                <a:spcPts val="0"/>
              </a:spcAft>
              <a:buClr>
                <a:schemeClr val="dk1"/>
              </a:buClr>
              <a:buSzPts val="1400"/>
              <a:buFont typeface="Calibri"/>
              <a:buNone/>
              <a:defRPr sz="1200" b="0" i="0" u="none" strike="noStrike" cap="none">
                <a:solidFill>
                  <a:schemeClr val="dk1"/>
                </a:solidFill>
                <a:latin typeface="Calibri"/>
                <a:ea typeface="Calibri"/>
                <a:cs typeface="Calibri"/>
                <a:sym typeface="Calibri"/>
              </a:defRPr>
            </a:lvl4pPr>
            <a:lvl5pPr marL="2286000" marR="0" lvl="4" indent="-228600" algn="l" rtl="0">
              <a:spcBef>
                <a:spcPts val="360"/>
              </a:spcBef>
              <a:spcAft>
                <a:spcPts val="0"/>
              </a:spcAft>
              <a:buClr>
                <a:schemeClr val="dk1"/>
              </a:buClr>
              <a:buSzPts val="1400"/>
              <a:buFont typeface="Calibri"/>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Clr>
                <a:schemeClr val="dk1"/>
              </a:buClr>
              <a:buSzPts val="1400"/>
              <a:buFont typeface="Calibri"/>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Clr>
                <a:schemeClr val="dk1"/>
              </a:buClr>
              <a:buSzPts val="1400"/>
              <a:buFont typeface="Calibri"/>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Clr>
                <a:schemeClr val="dk1"/>
              </a:buClr>
              <a:buSzPts val="1400"/>
              <a:buFont typeface="Calibri"/>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Clr>
                <a:schemeClr val="dk1"/>
              </a:buClr>
              <a:buSzPts val="1400"/>
              <a:buFont typeface="Calibri"/>
              <a:buNone/>
              <a:defRPr sz="1200" b="0" i="0" u="none" strike="noStrike" cap="none">
                <a:solidFill>
                  <a:schemeClr val="dk1"/>
                </a:solidFill>
                <a:latin typeface="Calibri"/>
                <a:ea typeface="Calibri"/>
                <a:cs typeface="Calibri"/>
                <a:sym typeface="Calibri"/>
              </a:defRPr>
            </a:lvl9pPr>
          </a:lstStyle>
          <a:p>
            <a:endParaRPr/>
          </a:p>
        </p:txBody>
      </p:sp>
      <p:sp>
        <p:nvSpPr>
          <p:cNvPr id="7" name="Shape 7"/>
          <p:cNvSpPr txBox="1">
            <a:spLocks noGrp="1"/>
          </p:cNvSpPr>
          <p:nvPr>
            <p:ph type="ftr" idx="11"/>
          </p:nvPr>
        </p:nvSpPr>
        <p:spPr>
          <a:xfrm>
            <a:off x="0" y="9120188"/>
            <a:ext cx="3170238" cy="479425"/>
          </a:xfrm>
          <a:prstGeom prst="rect">
            <a:avLst/>
          </a:prstGeom>
          <a:noFill/>
          <a:ln>
            <a:noFill/>
          </a:ln>
        </p:spPr>
        <p:txBody>
          <a:bodyPr spcFirstLastPara="1" wrap="square" lIns="91425" tIns="91425" rIns="91425" bIns="91425" anchor="b" anchorCtr="0"/>
          <a:lstStyle>
            <a:lvl1pPr marR="0" lvl="0" algn="l" rtl="0">
              <a:lnSpc>
                <a:spcPct val="100000"/>
              </a:lnSpc>
              <a:spcBef>
                <a:spcPts val="0"/>
              </a:spcBef>
              <a:spcAft>
                <a:spcPts val="0"/>
              </a:spcAft>
              <a:buClr>
                <a:schemeClr val="dk1"/>
              </a:buClr>
              <a:buSzPts val="1400"/>
              <a:buFont typeface="Calibri"/>
              <a:buNone/>
              <a:defRPr sz="13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8" name="Shape 8"/>
          <p:cNvSpPr txBox="1">
            <a:spLocks noGrp="1"/>
          </p:cNvSpPr>
          <p:nvPr>
            <p:ph type="sldNum" idx="12"/>
          </p:nvPr>
        </p:nvSpPr>
        <p:spPr>
          <a:xfrm>
            <a:off x="4143375" y="9120188"/>
            <a:ext cx="3170238" cy="479425"/>
          </a:xfrm>
          <a:prstGeom prst="rect">
            <a:avLst/>
          </a:prstGeom>
          <a:noFill/>
          <a:ln>
            <a:noFill/>
          </a:ln>
        </p:spPr>
        <p:txBody>
          <a:bodyPr spcFirstLastPara="1" wrap="square" lIns="96650" tIns="48325" rIns="96650" bIns="48325" anchor="b" anchorCtr="0">
            <a:noAutofit/>
          </a:bodyPr>
          <a:lstStyle/>
          <a:p>
            <a:pPr marL="0" marR="0" lvl="0" indent="0" algn="r" rtl="0">
              <a:lnSpc>
                <a:spcPct val="100000"/>
              </a:lnSpc>
              <a:spcBef>
                <a:spcPts val="0"/>
              </a:spcBef>
              <a:spcAft>
                <a:spcPts val="0"/>
              </a:spcAft>
              <a:buClr>
                <a:schemeClr val="dk1"/>
              </a:buClr>
              <a:buSzPts val="1300"/>
              <a:buFont typeface="Calibri"/>
              <a:buNone/>
            </a:pPr>
            <a:fld id="{00000000-1234-1234-1234-123412341234}" type="slidenum">
              <a:rPr lang="en-US" sz="1300" b="0" i="0" u="none" strike="noStrike" cap="none">
                <a:solidFill>
                  <a:schemeClr val="dk1"/>
                </a:solidFill>
                <a:latin typeface="Calibri"/>
                <a:ea typeface="Calibri"/>
                <a:cs typeface="Calibri"/>
                <a:sym typeface="Calibri"/>
              </a:rPr>
              <a:t>‹#›</a:t>
            </a:fld>
            <a:endParaRPr sz="13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Shape 60"/>
          <p:cNvSpPr>
            <a:spLocks noGrp="1" noRot="1" noChangeAspect="1"/>
          </p:cNvSpPr>
          <p:nvPr>
            <p:ph type="sldImg" idx="2"/>
          </p:nvPr>
        </p:nvSpPr>
        <p:spPr>
          <a:xfrm>
            <a:off x="1257300" y="720725"/>
            <a:ext cx="4800600" cy="360045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med" len="med"/>
            <a:tailEnd type="none" w="med" len="med"/>
          </a:ln>
        </p:spPr>
      </p:sp>
      <p:sp>
        <p:nvSpPr>
          <p:cNvPr id="61" name="Shape 61"/>
          <p:cNvSpPr txBox="1">
            <a:spLocks noGrp="1"/>
          </p:cNvSpPr>
          <p:nvPr>
            <p:ph type="body" idx="1"/>
          </p:nvPr>
        </p:nvSpPr>
        <p:spPr>
          <a:xfrm>
            <a:off x="731838" y="4560888"/>
            <a:ext cx="5851525" cy="4319587"/>
          </a:xfrm>
          <a:prstGeom prst="rect">
            <a:avLst/>
          </a:prstGeom>
          <a:noFill/>
          <a:ln>
            <a:noFill/>
          </a:ln>
        </p:spPr>
        <p:txBody>
          <a:bodyPr spcFirstLastPara="1" wrap="square" lIns="96650" tIns="48325" rIns="96650" bIns="48325" anchor="t" anchorCtr="0">
            <a:noAutofit/>
          </a:bodyPr>
          <a:lstStyle/>
          <a:p>
            <a:pPr marL="0" marR="0" lvl="0" indent="0" algn="l" rtl="0">
              <a:spcBef>
                <a:spcPts val="0"/>
              </a:spcBef>
              <a:spcAft>
                <a:spcPts val="0"/>
              </a:spcAft>
              <a:buClr>
                <a:schemeClr val="dk1"/>
              </a:buClr>
              <a:buSzPts val="1400"/>
              <a:buFont typeface="Calibri"/>
              <a:buNone/>
            </a:pPr>
            <a:endParaRPr sz="1200" b="0" i="0" u="none" strike="noStrike" cap="none">
              <a:solidFill>
                <a:schemeClr val="dk1"/>
              </a:solidFill>
              <a:latin typeface="Calibri"/>
              <a:ea typeface="Calibri"/>
              <a:cs typeface="Calibri"/>
              <a:sym typeface="Calibri"/>
            </a:endParaRPr>
          </a:p>
        </p:txBody>
      </p:sp>
      <p:sp>
        <p:nvSpPr>
          <p:cNvPr id="62" name="Shape 62"/>
          <p:cNvSpPr txBox="1">
            <a:spLocks noGrp="1"/>
          </p:cNvSpPr>
          <p:nvPr>
            <p:ph type="sldNum" idx="12"/>
          </p:nvPr>
        </p:nvSpPr>
        <p:spPr>
          <a:xfrm>
            <a:off x="4143375" y="9120188"/>
            <a:ext cx="3170238" cy="479425"/>
          </a:xfrm>
          <a:prstGeom prst="rect">
            <a:avLst/>
          </a:prstGeom>
          <a:noFill/>
          <a:ln>
            <a:noFill/>
          </a:ln>
        </p:spPr>
        <p:txBody>
          <a:bodyPr spcFirstLastPara="1" wrap="square" lIns="96650" tIns="48325" rIns="96650" bIns="48325" anchor="b" anchorCtr="0">
            <a:noAutofit/>
          </a:bodyPr>
          <a:lstStyle/>
          <a:p>
            <a:pPr marL="0" marR="0" lvl="0" indent="0" algn="r" rtl="0">
              <a:lnSpc>
                <a:spcPct val="100000"/>
              </a:lnSpc>
              <a:spcBef>
                <a:spcPts val="0"/>
              </a:spcBef>
              <a:spcAft>
                <a:spcPts val="0"/>
              </a:spcAft>
              <a:buClr>
                <a:schemeClr val="dk1"/>
              </a:buClr>
              <a:buSzPts val="1300"/>
              <a:buFont typeface="Calibri"/>
              <a:buNone/>
            </a:pPr>
            <a:fld id="{00000000-1234-1234-1234-123412341234}" type="slidenum">
              <a:rPr lang="en-US" sz="1300" b="0" i="0" u="none" strike="noStrike" cap="none">
                <a:solidFill>
                  <a:schemeClr val="dk1"/>
                </a:solidFill>
                <a:latin typeface="Calibri"/>
                <a:ea typeface="Calibri"/>
                <a:cs typeface="Calibri"/>
                <a:sym typeface="Calibri"/>
              </a:rPr>
              <a:t>1</a:t>
            </a:fld>
            <a:endParaRPr sz="13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Shape 88"/>
          <p:cNvSpPr>
            <a:spLocks noGrp="1" noRot="1" noChangeAspect="1"/>
          </p:cNvSpPr>
          <p:nvPr>
            <p:ph type="sldImg" idx="2"/>
          </p:nvPr>
        </p:nvSpPr>
        <p:spPr>
          <a:xfrm>
            <a:off x="1257300" y="720725"/>
            <a:ext cx="4800600" cy="360045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9" name="Shape 89"/>
          <p:cNvSpPr txBox="1">
            <a:spLocks noGrp="1"/>
          </p:cNvSpPr>
          <p:nvPr>
            <p:ph type="body" idx="1"/>
          </p:nvPr>
        </p:nvSpPr>
        <p:spPr>
          <a:xfrm>
            <a:off x="731838" y="4560888"/>
            <a:ext cx="5851500" cy="4319700"/>
          </a:xfrm>
          <a:prstGeom prst="rect">
            <a:avLst/>
          </a:prstGeom>
        </p:spPr>
        <p:txBody>
          <a:bodyPr spcFirstLastPara="1" wrap="square" lIns="91425" tIns="91425" rIns="91425" bIns="91425" anchor="t" anchorCtr="0">
            <a:noAutofit/>
          </a:bodyPr>
          <a:lstStyle/>
          <a:p>
            <a:pPr marL="0" lvl="0" indent="0">
              <a:spcBef>
                <a:spcPts val="360"/>
              </a:spcBef>
              <a:spcAft>
                <a:spcPts val="0"/>
              </a:spcAft>
              <a:buNone/>
            </a:pPr>
            <a:r>
              <a:rPr lang="en-US"/>
              <a:t>Breakdown of how the user application uses the host OS to interact with system hardware (i.e. application execution).</a:t>
            </a:r>
            <a:endParaRPr/>
          </a:p>
        </p:txBody>
      </p:sp>
      <p:sp>
        <p:nvSpPr>
          <p:cNvPr id="90" name="Shape 90"/>
          <p:cNvSpPr txBox="1">
            <a:spLocks noGrp="1"/>
          </p:cNvSpPr>
          <p:nvPr>
            <p:ph type="sldNum" idx="12"/>
          </p:nvPr>
        </p:nvSpPr>
        <p:spPr>
          <a:xfrm>
            <a:off x="4143375" y="9120188"/>
            <a:ext cx="3170100" cy="479400"/>
          </a:xfrm>
          <a:prstGeom prst="rect">
            <a:avLst/>
          </a:prstGeom>
        </p:spPr>
        <p:txBody>
          <a:bodyPr spcFirstLastPara="1" wrap="square" lIns="96650" tIns="48325" rIns="96650" bIns="48325" anchor="b" anchorCtr="0">
            <a:noAutofit/>
          </a:bodyPr>
          <a:lstStyle/>
          <a:p>
            <a:pPr marL="0" lvl="0" indent="0">
              <a:spcBef>
                <a:spcPts val="0"/>
              </a:spcBef>
              <a:spcAft>
                <a:spcPts val="0"/>
              </a:spcAft>
              <a:buClr>
                <a:schemeClr val="dk1"/>
              </a:buClr>
              <a:buSzPts val="1300"/>
              <a:buFont typeface="Calibri"/>
              <a:buNone/>
            </a:pPr>
            <a:fld id="{00000000-1234-1234-1234-123412341234}" type="slidenum">
              <a:rPr lang="en-US"/>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Shape 96"/>
          <p:cNvSpPr>
            <a:spLocks noGrp="1" noRot="1" noChangeAspect="1"/>
          </p:cNvSpPr>
          <p:nvPr>
            <p:ph type="sldImg" idx="2"/>
          </p:nvPr>
        </p:nvSpPr>
        <p:spPr>
          <a:xfrm>
            <a:off x="1257300" y="720725"/>
            <a:ext cx="4800600" cy="360045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7" name="Shape 97"/>
          <p:cNvSpPr txBox="1">
            <a:spLocks noGrp="1"/>
          </p:cNvSpPr>
          <p:nvPr>
            <p:ph type="body" idx="1"/>
          </p:nvPr>
        </p:nvSpPr>
        <p:spPr>
          <a:xfrm>
            <a:off x="731838" y="4560888"/>
            <a:ext cx="5851500" cy="4319700"/>
          </a:xfrm>
          <a:prstGeom prst="rect">
            <a:avLst/>
          </a:prstGeom>
        </p:spPr>
        <p:txBody>
          <a:bodyPr spcFirstLastPara="1" wrap="square" lIns="91425" tIns="91425" rIns="91425" bIns="91425" anchor="t" anchorCtr="0">
            <a:noAutofit/>
          </a:bodyPr>
          <a:lstStyle/>
          <a:p>
            <a:pPr marL="0" lvl="0" indent="0">
              <a:spcBef>
                <a:spcPts val="360"/>
              </a:spcBef>
              <a:spcAft>
                <a:spcPts val="0"/>
              </a:spcAft>
              <a:buNone/>
            </a:pPr>
            <a:r>
              <a:rPr lang="en-US" dirty="0"/>
              <a:t>Static – functions copied at compile, does not depend on external libs after</a:t>
            </a:r>
          </a:p>
          <a:p>
            <a:pPr marL="0" lvl="0" indent="0">
              <a:spcBef>
                <a:spcPts val="360"/>
              </a:spcBef>
              <a:spcAft>
                <a:spcPts val="0"/>
              </a:spcAft>
              <a:buNone/>
            </a:pPr>
            <a:endParaRPr dirty="0"/>
          </a:p>
        </p:txBody>
      </p:sp>
      <p:sp>
        <p:nvSpPr>
          <p:cNvPr id="98" name="Shape 98"/>
          <p:cNvSpPr txBox="1">
            <a:spLocks noGrp="1"/>
          </p:cNvSpPr>
          <p:nvPr>
            <p:ph type="sldNum" idx="12"/>
          </p:nvPr>
        </p:nvSpPr>
        <p:spPr>
          <a:xfrm>
            <a:off x="4143375" y="9120188"/>
            <a:ext cx="3170100" cy="479400"/>
          </a:xfrm>
          <a:prstGeom prst="rect">
            <a:avLst/>
          </a:prstGeom>
        </p:spPr>
        <p:txBody>
          <a:bodyPr spcFirstLastPara="1" wrap="square" lIns="96650" tIns="48325" rIns="96650" bIns="48325" anchor="b" anchorCtr="0">
            <a:noAutofit/>
          </a:bodyPr>
          <a:lstStyle/>
          <a:p>
            <a:pPr marL="0" lvl="0" indent="0">
              <a:spcBef>
                <a:spcPts val="0"/>
              </a:spcBef>
              <a:spcAft>
                <a:spcPts val="0"/>
              </a:spcAft>
              <a:buClr>
                <a:schemeClr val="dk1"/>
              </a:buClr>
              <a:buSzPts val="1300"/>
              <a:buFont typeface="Calibri"/>
              <a:buNone/>
            </a:pPr>
            <a:fld id="{00000000-1234-1234-1234-123412341234}" type="slidenum">
              <a:rPr lang="en-US"/>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Shape 103"/>
          <p:cNvSpPr>
            <a:spLocks noGrp="1" noRot="1" noChangeAspect="1"/>
          </p:cNvSpPr>
          <p:nvPr>
            <p:ph type="sldImg" idx="2"/>
          </p:nvPr>
        </p:nvSpPr>
        <p:spPr>
          <a:xfrm>
            <a:off x="1257300" y="720725"/>
            <a:ext cx="4800600" cy="36006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4" name="Shape 104"/>
          <p:cNvSpPr txBox="1">
            <a:spLocks noGrp="1"/>
          </p:cNvSpPr>
          <p:nvPr>
            <p:ph type="body" idx="1"/>
          </p:nvPr>
        </p:nvSpPr>
        <p:spPr>
          <a:xfrm>
            <a:off x="731838" y="4560888"/>
            <a:ext cx="5851500" cy="4319700"/>
          </a:xfrm>
          <a:prstGeom prst="rect">
            <a:avLst/>
          </a:prstGeom>
        </p:spPr>
        <p:txBody>
          <a:bodyPr spcFirstLastPara="1" wrap="square" lIns="91425" tIns="91425" rIns="91425" bIns="91425" anchor="t" anchorCtr="0">
            <a:noAutofit/>
          </a:bodyPr>
          <a:lstStyle/>
          <a:p>
            <a:pPr marL="0" lvl="0" indent="0">
              <a:spcBef>
                <a:spcPts val="360"/>
              </a:spcBef>
              <a:spcAft>
                <a:spcPts val="0"/>
              </a:spcAft>
              <a:buNone/>
            </a:pPr>
            <a:endParaRPr/>
          </a:p>
        </p:txBody>
      </p:sp>
      <p:sp>
        <p:nvSpPr>
          <p:cNvPr id="105" name="Shape 105"/>
          <p:cNvSpPr txBox="1">
            <a:spLocks noGrp="1"/>
          </p:cNvSpPr>
          <p:nvPr>
            <p:ph type="sldNum" idx="12"/>
          </p:nvPr>
        </p:nvSpPr>
        <p:spPr>
          <a:xfrm>
            <a:off x="4143375" y="9120188"/>
            <a:ext cx="3170100" cy="479400"/>
          </a:xfrm>
          <a:prstGeom prst="rect">
            <a:avLst/>
          </a:prstGeom>
        </p:spPr>
        <p:txBody>
          <a:bodyPr spcFirstLastPara="1" wrap="square" lIns="96650" tIns="48325" rIns="96650" bIns="48325" anchor="b" anchorCtr="0">
            <a:noAutofit/>
          </a:bodyPr>
          <a:lstStyle/>
          <a:p>
            <a:pPr marL="0" lvl="0" indent="0">
              <a:spcBef>
                <a:spcPts val="0"/>
              </a:spcBef>
              <a:spcAft>
                <a:spcPts val="0"/>
              </a:spcAft>
              <a:buClr>
                <a:schemeClr val="dk1"/>
              </a:buClr>
              <a:buSzPts val="1300"/>
              <a:buFont typeface="Calibri"/>
              <a:buNone/>
            </a:pPr>
            <a:fld id="{00000000-1234-1234-1234-123412341234}" type="slidenum">
              <a:rPr lang="en-US"/>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Shape 110"/>
          <p:cNvSpPr>
            <a:spLocks noGrp="1" noRot="1" noChangeAspect="1"/>
          </p:cNvSpPr>
          <p:nvPr>
            <p:ph type="sldImg" idx="2"/>
          </p:nvPr>
        </p:nvSpPr>
        <p:spPr>
          <a:xfrm>
            <a:off x="1257300" y="720725"/>
            <a:ext cx="4800600" cy="360045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1" name="Shape 111"/>
          <p:cNvSpPr txBox="1">
            <a:spLocks noGrp="1"/>
          </p:cNvSpPr>
          <p:nvPr>
            <p:ph type="body" idx="1"/>
          </p:nvPr>
        </p:nvSpPr>
        <p:spPr>
          <a:xfrm>
            <a:off x="731838" y="4560888"/>
            <a:ext cx="5851500" cy="4319700"/>
          </a:xfrm>
          <a:prstGeom prst="rect">
            <a:avLst/>
          </a:prstGeom>
        </p:spPr>
        <p:txBody>
          <a:bodyPr spcFirstLastPara="1" wrap="square" lIns="91425" tIns="91425" rIns="91425" bIns="91425" anchor="t" anchorCtr="0">
            <a:noAutofit/>
          </a:bodyPr>
          <a:lstStyle/>
          <a:p>
            <a:pPr marL="0" lvl="0" indent="0">
              <a:spcBef>
                <a:spcPts val="360"/>
              </a:spcBef>
              <a:spcAft>
                <a:spcPts val="0"/>
              </a:spcAft>
              <a:buNone/>
            </a:pPr>
            <a:endParaRPr/>
          </a:p>
        </p:txBody>
      </p:sp>
      <p:sp>
        <p:nvSpPr>
          <p:cNvPr id="112" name="Shape 112"/>
          <p:cNvSpPr txBox="1">
            <a:spLocks noGrp="1"/>
          </p:cNvSpPr>
          <p:nvPr>
            <p:ph type="sldNum" idx="12"/>
          </p:nvPr>
        </p:nvSpPr>
        <p:spPr>
          <a:xfrm>
            <a:off x="4143375" y="9120188"/>
            <a:ext cx="3170100" cy="479400"/>
          </a:xfrm>
          <a:prstGeom prst="rect">
            <a:avLst/>
          </a:prstGeom>
        </p:spPr>
        <p:txBody>
          <a:bodyPr spcFirstLastPara="1" wrap="square" lIns="96650" tIns="48325" rIns="96650" bIns="48325" anchor="b" anchorCtr="0">
            <a:noAutofit/>
          </a:bodyPr>
          <a:lstStyle/>
          <a:p>
            <a:pPr marL="0" lvl="0" indent="0">
              <a:spcBef>
                <a:spcPts val="0"/>
              </a:spcBef>
              <a:spcAft>
                <a:spcPts val="0"/>
              </a:spcAft>
              <a:buClr>
                <a:schemeClr val="dk1"/>
              </a:buClr>
              <a:buSzPts val="1300"/>
              <a:buFont typeface="Calibri"/>
              <a:buNone/>
            </a:pPr>
            <a:fld id="{00000000-1234-1234-1234-123412341234}" type="slidenum">
              <a:rPr lang="en-US"/>
              <a:t>13</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Shape 117"/>
          <p:cNvSpPr>
            <a:spLocks noGrp="1" noRot="1" noChangeAspect="1"/>
          </p:cNvSpPr>
          <p:nvPr>
            <p:ph type="sldImg" idx="2"/>
          </p:nvPr>
        </p:nvSpPr>
        <p:spPr>
          <a:xfrm>
            <a:off x="1257300" y="720725"/>
            <a:ext cx="4800600" cy="36006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8" name="Shape 118"/>
          <p:cNvSpPr txBox="1">
            <a:spLocks noGrp="1"/>
          </p:cNvSpPr>
          <p:nvPr>
            <p:ph type="body" idx="1"/>
          </p:nvPr>
        </p:nvSpPr>
        <p:spPr>
          <a:xfrm>
            <a:off x="731838" y="4560888"/>
            <a:ext cx="5851500" cy="4319700"/>
          </a:xfrm>
          <a:prstGeom prst="rect">
            <a:avLst/>
          </a:prstGeom>
        </p:spPr>
        <p:txBody>
          <a:bodyPr spcFirstLastPara="1" wrap="square" lIns="91425" tIns="91425" rIns="91425" bIns="91425" anchor="t" anchorCtr="0">
            <a:noAutofit/>
          </a:bodyPr>
          <a:lstStyle/>
          <a:p>
            <a:pPr marL="0" lvl="0" indent="0">
              <a:spcBef>
                <a:spcPts val="360"/>
              </a:spcBef>
              <a:spcAft>
                <a:spcPts val="0"/>
              </a:spcAft>
              <a:buClr>
                <a:schemeClr val="dk1"/>
              </a:buClr>
              <a:buSzPts val="1100"/>
              <a:buFont typeface="Arial"/>
              <a:buNone/>
            </a:pPr>
            <a:r>
              <a:rPr lang="en-US"/>
              <a:t>These are a collection of commonly used functions from DLLs within the Windows API. If their name is confusing, they can be further researched at https://docs.microsoft.com/en-us/</a:t>
            </a:r>
            <a:endParaRPr/>
          </a:p>
          <a:p>
            <a:pPr marL="0" lvl="0" indent="0">
              <a:spcBef>
                <a:spcPts val="360"/>
              </a:spcBef>
              <a:spcAft>
                <a:spcPts val="0"/>
              </a:spcAft>
              <a:buNone/>
            </a:pPr>
            <a:endParaRPr/>
          </a:p>
        </p:txBody>
      </p:sp>
      <p:sp>
        <p:nvSpPr>
          <p:cNvPr id="119" name="Shape 119"/>
          <p:cNvSpPr txBox="1">
            <a:spLocks noGrp="1"/>
          </p:cNvSpPr>
          <p:nvPr>
            <p:ph type="sldNum" idx="12"/>
          </p:nvPr>
        </p:nvSpPr>
        <p:spPr>
          <a:xfrm>
            <a:off x="4143375" y="9120188"/>
            <a:ext cx="3170100" cy="479400"/>
          </a:xfrm>
          <a:prstGeom prst="rect">
            <a:avLst/>
          </a:prstGeom>
        </p:spPr>
        <p:txBody>
          <a:bodyPr spcFirstLastPara="1" wrap="square" lIns="96650" tIns="48325" rIns="96650" bIns="48325" anchor="b" anchorCtr="0">
            <a:noAutofit/>
          </a:bodyPr>
          <a:lstStyle/>
          <a:p>
            <a:pPr marL="0" lvl="0" indent="0">
              <a:spcBef>
                <a:spcPts val="0"/>
              </a:spcBef>
              <a:spcAft>
                <a:spcPts val="0"/>
              </a:spcAft>
              <a:buClr>
                <a:schemeClr val="dk1"/>
              </a:buClr>
              <a:buSzPts val="1300"/>
              <a:buFont typeface="Calibri"/>
              <a:buNone/>
            </a:pPr>
            <a:fld id="{00000000-1234-1234-1234-123412341234}" type="slidenum">
              <a:rPr lang="en-US"/>
              <a:t>14</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Shape 124"/>
          <p:cNvSpPr>
            <a:spLocks noGrp="1" noRot="1" noChangeAspect="1"/>
          </p:cNvSpPr>
          <p:nvPr>
            <p:ph type="sldImg" idx="2"/>
          </p:nvPr>
        </p:nvSpPr>
        <p:spPr>
          <a:xfrm>
            <a:off x="1257300" y="720725"/>
            <a:ext cx="4800600" cy="36006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5" name="Shape 125"/>
          <p:cNvSpPr txBox="1">
            <a:spLocks noGrp="1"/>
          </p:cNvSpPr>
          <p:nvPr>
            <p:ph type="body" idx="1"/>
          </p:nvPr>
        </p:nvSpPr>
        <p:spPr>
          <a:xfrm>
            <a:off x="731838" y="4560888"/>
            <a:ext cx="5851500" cy="4319700"/>
          </a:xfrm>
          <a:prstGeom prst="rect">
            <a:avLst/>
          </a:prstGeom>
        </p:spPr>
        <p:txBody>
          <a:bodyPr spcFirstLastPara="1" wrap="square" lIns="91425" tIns="91425" rIns="91425" bIns="91425" anchor="t" anchorCtr="0">
            <a:noAutofit/>
          </a:bodyPr>
          <a:lstStyle/>
          <a:p>
            <a:pPr marL="0" lvl="0" indent="0">
              <a:spcBef>
                <a:spcPts val="360"/>
              </a:spcBef>
              <a:spcAft>
                <a:spcPts val="0"/>
              </a:spcAft>
              <a:buClr>
                <a:schemeClr val="dk1"/>
              </a:buClr>
              <a:buSzPts val="1100"/>
              <a:buFont typeface="Arial"/>
              <a:buNone/>
            </a:pPr>
            <a:r>
              <a:rPr lang="en-US"/>
              <a:t>These are a collection of commonly used functions from DLLs within the Windows API. If their name is confusing, they can be further researched at https://docs.microsoft.com/en-us/</a:t>
            </a:r>
            <a:endParaRPr/>
          </a:p>
          <a:p>
            <a:pPr marL="0" lvl="0" indent="0">
              <a:spcBef>
                <a:spcPts val="360"/>
              </a:spcBef>
              <a:spcAft>
                <a:spcPts val="0"/>
              </a:spcAft>
              <a:buNone/>
            </a:pPr>
            <a:endParaRPr/>
          </a:p>
        </p:txBody>
      </p:sp>
      <p:sp>
        <p:nvSpPr>
          <p:cNvPr id="126" name="Shape 126"/>
          <p:cNvSpPr txBox="1">
            <a:spLocks noGrp="1"/>
          </p:cNvSpPr>
          <p:nvPr>
            <p:ph type="sldNum" idx="12"/>
          </p:nvPr>
        </p:nvSpPr>
        <p:spPr>
          <a:xfrm>
            <a:off x="4143375" y="9120188"/>
            <a:ext cx="3170100" cy="479400"/>
          </a:xfrm>
          <a:prstGeom prst="rect">
            <a:avLst/>
          </a:prstGeom>
        </p:spPr>
        <p:txBody>
          <a:bodyPr spcFirstLastPara="1" wrap="square" lIns="96650" tIns="48325" rIns="96650" bIns="48325" anchor="b" anchorCtr="0">
            <a:noAutofit/>
          </a:bodyPr>
          <a:lstStyle/>
          <a:p>
            <a:pPr marL="0" lvl="0" indent="0">
              <a:spcBef>
                <a:spcPts val="0"/>
              </a:spcBef>
              <a:spcAft>
                <a:spcPts val="0"/>
              </a:spcAft>
              <a:buClr>
                <a:schemeClr val="dk1"/>
              </a:buClr>
              <a:buSzPts val="1300"/>
              <a:buFont typeface="Calibri"/>
              <a:buNone/>
            </a:pPr>
            <a:fld id="{00000000-1234-1234-1234-123412341234}" type="slidenum">
              <a:rPr lang="en-US"/>
              <a:t>15</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Shape 131"/>
          <p:cNvSpPr>
            <a:spLocks noGrp="1" noRot="1" noChangeAspect="1"/>
          </p:cNvSpPr>
          <p:nvPr>
            <p:ph type="sldImg" idx="2"/>
          </p:nvPr>
        </p:nvSpPr>
        <p:spPr>
          <a:xfrm>
            <a:off x="1257300" y="720725"/>
            <a:ext cx="4800600" cy="360045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2" name="Shape 132"/>
          <p:cNvSpPr txBox="1">
            <a:spLocks noGrp="1"/>
          </p:cNvSpPr>
          <p:nvPr>
            <p:ph type="body" idx="1"/>
          </p:nvPr>
        </p:nvSpPr>
        <p:spPr>
          <a:xfrm>
            <a:off x="731838" y="4560888"/>
            <a:ext cx="5851500" cy="4319700"/>
          </a:xfrm>
          <a:prstGeom prst="rect">
            <a:avLst/>
          </a:prstGeom>
        </p:spPr>
        <p:txBody>
          <a:bodyPr spcFirstLastPara="1" wrap="square" lIns="91425" tIns="91425" rIns="91425" bIns="91425" anchor="t" anchorCtr="0">
            <a:noAutofit/>
          </a:bodyPr>
          <a:lstStyle/>
          <a:p>
            <a:pPr marL="0" lvl="0" indent="0">
              <a:spcBef>
                <a:spcPts val="360"/>
              </a:spcBef>
              <a:spcAft>
                <a:spcPts val="0"/>
              </a:spcAft>
              <a:buNone/>
            </a:pPr>
            <a:r>
              <a:rPr lang="en-US"/>
              <a:t>The following is an example of what a dependency “walk” of an executable should look like. The top left pane shows what libraries/DLLs are imported. The top right tells us what functions are being called from the library selected on the left. The mid pane provides basic information on all libraries (DLLs) included by the executable.</a:t>
            </a:r>
            <a:endParaRPr/>
          </a:p>
        </p:txBody>
      </p:sp>
      <p:sp>
        <p:nvSpPr>
          <p:cNvPr id="133" name="Shape 133"/>
          <p:cNvSpPr txBox="1">
            <a:spLocks noGrp="1"/>
          </p:cNvSpPr>
          <p:nvPr>
            <p:ph type="sldNum" idx="12"/>
          </p:nvPr>
        </p:nvSpPr>
        <p:spPr>
          <a:xfrm>
            <a:off x="4143375" y="9120188"/>
            <a:ext cx="3170100" cy="479400"/>
          </a:xfrm>
          <a:prstGeom prst="rect">
            <a:avLst/>
          </a:prstGeom>
        </p:spPr>
        <p:txBody>
          <a:bodyPr spcFirstLastPara="1" wrap="square" lIns="96650" tIns="48325" rIns="96650" bIns="48325" anchor="b" anchorCtr="0">
            <a:noAutofit/>
          </a:bodyPr>
          <a:lstStyle/>
          <a:p>
            <a:pPr marL="0" lvl="0" indent="0">
              <a:spcBef>
                <a:spcPts val="0"/>
              </a:spcBef>
              <a:spcAft>
                <a:spcPts val="0"/>
              </a:spcAft>
              <a:buClr>
                <a:schemeClr val="dk1"/>
              </a:buClr>
              <a:buSzPts val="1300"/>
              <a:buFont typeface="Calibri"/>
              <a:buNone/>
            </a:pPr>
            <a:fld id="{00000000-1234-1234-1234-123412341234}" type="slidenum">
              <a:rPr lang="en-US"/>
              <a:t>16</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Slide Image Placeholder 1"/>
          <p:cNvSpPr>
            <a:spLocks noGrp="1" noRot="1" noChangeAspect="1"/>
          </p:cNvSpPr>
          <p:nvPr>
            <p:ph type="sldImg"/>
          </p:nvPr>
        </p:nvSpPr>
        <p:spPr bwMode="auto">
          <a:noFill/>
          <a:ln>
            <a:solidFill>
              <a:srgbClr val="000000"/>
            </a:solidFill>
            <a:miter lim="800000"/>
            <a:headEnd/>
            <a:tailEnd/>
          </a:ln>
        </p:spPr>
      </p:sp>
      <p:sp>
        <p:nvSpPr>
          <p:cNvPr id="15362"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a:p>
        </p:txBody>
      </p:sp>
      <p:sp>
        <p:nvSpPr>
          <p:cNvPr id="15363"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712E80AE-A2D3-45AA-9282-165AD6710FE8}" type="slidenum">
              <a:rPr lang="en-US">
                <a:cs typeface="Arial" charset="0"/>
              </a:rPr>
              <a:pPr fontAlgn="base">
                <a:spcBef>
                  <a:spcPct val="0"/>
                </a:spcBef>
                <a:spcAft>
                  <a:spcPct val="0"/>
                </a:spcAft>
                <a:defRPr/>
              </a:pPr>
              <a:t>17</a:t>
            </a:fld>
            <a:endParaRPr lang="en-US">
              <a:cs typeface="Arial" charset="0"/>
            </a:endParaRPr>
          </a:p>
        </p:txBody>
      </p:sp>
    </p:spTree>
    <p:extLst>
      <p:ext uri="{BB962C8B-B14F-4D97-AF65-F5344CB8AC3E}">
        <p14:creationId xmlns:p14="http://schemas.microsoft.com/office/powerpoint/2010/main" val="22841121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Slide Image Placeholder 1"/>
          <p:cNvSpPr>
            <a:spLocks noGrp="1" noRot="1" noChangeAspect="1"/>
          </p:cNvSpPr>
          <p:nvPr>
            <p:ph type="sldImg"/>
          </p:nvPr>
        </p:nvSpPr>
        <p:spPr bwMode="auto">
          <a:noFill/>
          <a:ln>
            <a:solidFill>
              <a:srgbClr val="000000"/>
            </a:solidFill>
            <a:miter lim="800000"/>
            <a:headEnd/>
            <a:tailEnd/>
          </a:ln>
        </p:spPr>
      </p:sp>
      <p:sp>
        <p:nvSpPr>
          <p:cNvPr id="15362"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a:p>
        </p:txBody>
      </p:sp>
      <p:sp>
        <p:nvSpPr>
          <p:cNvPr id="15363"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712E80AE-A2D3-45AA-9282-165AD6710FE8}" type="slidenum">
              <a:rPr lang="en-US">
                <a:cs typeface="Arial" charset="0"/>
              </a:rPr>
              <a:pPr fontAlgn="base">
                <a:spcBef>
                  <a:spcPct val="0"/>
                </a:spcBef>
                <a:spcAft>
                  <a:spcPct val="0"/>
                </a:spcAft>
                <a:defRPr/>
              </a:pPr>
              <a:t>2</a:t>
            </a:fld>
            <a:endParaRPr lang="en-US">
              <a:cs typeface="Arial" charset="0"/>
            </a:endParaRPr>
          </a:p>
        </p:txBody>
      </p:sp>
    </p:spTree>
    <p:extLst>
      <p:ext uri="{BB962C8B-B14F-4D97-AF65-F5344CB8AC3E}">
        <p14:creationId xmlns:p14="http://schemas.microsoft.com/office/powerpoint/2010/main" val="10459342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Shape 81"/>
          <p:cNvSpPr>
            <a:spLocks noGrp="1" noRot="1" noChangeAspect="1"/>
          </p:cNvSpPr>
          <p:nvPr>
            <p:ph type="sldImg" idx="2"/>
          </p:nvPr>
        </p:nvSpPr>
        <p:spPr>
          <a:xfrm>
            <a:off x="1257300" y="720725"/>
            <a:ext cx="4800600" cy="36006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2" name="Shape 82"/>
          <p:cNvSpPr txBox="1">
            <a:spLocks noGrp="1"/>
          </p:cNvSpPr>
          <p:nvPr>
            <p:ph type="body" idx="1"/>
          </p:nvPr>
        </p:nvSpPr>
        <p:spPr>
          <a:xfrm>
            <a:off x="731838" y="4560888"/>
            <a:ext cx="5851500" cy="4319700"/>
          </a:xfrm>
          <a:prstGeom prst="rect">
            <a:avLst/>
          </a:prstGeom>
        </p:spPr>
        <p:txBody>
          <a:bodyPr spcFirstLastPara="1" wrap="square" lIns="91425" tIns="91425" rIns="91425" bIns="91425" anchor="t" anchorCtr="0">
            <a:noAutofit/>
          </a:bodyPr>
          <a:lstStyle/>
          <a:p>
            <a:pPr marL="0" lvl="0" indent="0">
              <a:spcBef>
                <a:spcPts val="360"/>
              </a:spcBef>
              <a:spcAft>
                <a:spcPts val="0"/>
              </a:spcAft>
              <a:buNone/>
            </a:pPr>
            <a:r>
              <a:rPr lang="en-US"/>
              <a:t>If isn’t clear enough, then think of the Windows API as a representation of all DLLs. And those DLLs are pre-written, documented functions; it’s best not to try and reinvent the wheel.</a:t>
            </a:r>
            <a:endParaRPr/>
          </a:p>
        </p:txBody>
      </p:sp>
      <p:sp>
        <p:nvSpPr>
          <p:cNvPr id="83" name="Shape 83"/>
          <p:cNvSpPr txBox="1">
            <a:spLocks noGrp="1"/>
          </p:cNvSpPr>
          <p:nvPr>
            <p:ph type="sldNum" idx="12"/>
          </p:nvPr>
        </p:nvSpPr>
        <p:spPr>
          <a:xfrm>
            <a:off x="4143375" y="9120188"/>
            <a:ext cx="3170100" cy="479400"/>
          </a:xfrm>
          <a:prstGeom prst="rect">
            <a:avLst/>
          </a:prstGeom>
        </p:spPr>
        <p:txBody>
          <a:bodyPr spcFirstLastPara="1" wrap="square" lIns="96650" tIns="48325" rIns="96650" bIns="48325" anchor="b" anchorCtr="0">
            <a:noAutofit/>
          </a:bodyPr>
          <a:lstStyle/>
          <a:p>
            <a:pPr marL="0" lvl="0" indent="0">
              <a:spcBef>
                <a:spcPts val="0"/>
              </a:spcBef>
              <a:spcAft>
                <a:spcPts val="0"/>
              </a:spcAft>
              <a:buClr>
                <a:schemeClr val="dk1"/>
              </a:buClr>
              <a:buSzPts val="1300"/>
              <a:buFont typeface="Calibri"/>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6EBE4BD-3144-4B46-ADA3-7DB3A514E1D6}" type="slidenum">
              <a:rPr lang="en-US" smtClean="0"/>
              <a:t>4</a:t>
            </a:fld>
            <a:endParaRPr lang="en-US"/>
          </a:p>
        </p:txBody>
      </p:sp>
    </p:spTree>
    <p:extLst>
      <p:ext uri="{BB962C8B-B14F-4D97-AF65-F5344CB8AC3E}">
        <p14:creationId xmlns:p14="http://schemas.microsoft.com/office/powerpoint/2010/main" val="38261060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6EBE4BD-3144-4B46-ADA3-7DB3A514E1D6}" type="slidenum">
              <a:rPr lang="en-US" smtClean="0"/>
              <a:t>5</a:t>
            </a:fld>
            <a:endParaRPr lang="en-US"/>
          </a:p>
        </p:txBody>
      </p:sp>
    </p:spTree>
    <p:extLst>
      <p:ext uri="{BB962C8B-B14F-4D97-AF65-F5344CB8AC3E}">
        <p14:creationId xmlns:p14="http://schemas.microsoft.com/office/powerpoint/2010/main" val="38535764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6EBE4BD-3144-4B46-ADA3-7DB3A514E1D6}" type="slidenum">
              <a:rPr lang="en-US" smtClean="0"/>
              <a:t>6</a:t>
            </a:fld>
            <a:endParaRPr lang="en-US"/>
          </a:p>
        </p:txBody>
      </p:sp>
    </p:spTree>
    <p:extLst>
      <p:ext uri="{BB962C8B-B14F-4D97-AF65-F5344CB8AC3E}">
        <p14:creationId xmlns:p14="http://schemas.microsoft.com/office/powerpoint/2010/main" val="30895297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is intended</a:t>
            </a:r>
            <a:r>
              <a:rPr lang="en-US" baseline="0" dirty="0"/>
              <a:t> to review a sample function </a:t>
            </a:r>
            <a:r>
              <a:rPr lang="en-US" baseline="0" dirty="0" err="1"/>
              <a:t>defintion</a:t>
            </a:r>
            <a:r>
              <a:rPr lang="en-US" baseline="0" dirty="0"/>
              <a:t> from MSDN to discuss the notation and start working through some of the types.</a:t>
            </a:r>
          </a:p>
          <a:p>
            <a:r>
              <a:rPr lang="en-US" baseline="0" dirty="0"/>
              <a:t>LPCTSTR = </a:t>
            </a:r>
            <a:r>
              <a:rPr lang="en-US" baseline="0" dirty="0" err="1"/>
              <a:t>LongPointerConstantTcharString</a:t>
            </a:r>
            <a:endParaRPr lang="en-US" baseline="0" dirty="0"/>
          </a:p>
          <a:p>
            <a:r>
              <a:rPr lang="en-US" baseline="0" dirty="0"/>
              <a:t>LPTSTR = </a:t>
            </a:r>
            <a:r>
              <a:rPr lang="en-US" baseline="0" dirty="0" err="1"/>
              <a:t>LongPointerTcharString</a:t>
            </a:r>
            <a:endParaRPr lang="en-US" baseline="0" dirty="0"/>
          </a:p>
          <a:p>
            <a:endParaRPr lang="en-US" baseline="0" dirty="0"/>
          </a:p>
          <a:p>
            <a:r>
              <a:rPr lang="en-US" baseline="0" dirty="0"/>
              <a:t>This also allows us to follow other structures, which are also documented on MSDN. An alternative to this slide would be to view the definition in a browser and follow the links.</a:t>
            </a:r>
            <a:endParaRPr lang="en-US" dirty="0"/>
          </a:p>
        </p:txBody>
      </p:sp>
      <p:sp>
        <p:nvSpPr>
          <p:cNvPr id="4" name="Slide Number Placeholder 3"/>
          <p:cNvSpPr>
            <a:spLocks noGrp="1"/>
          </p:cNvSpPr>
          <p:nvPr>
            <p:ph type="sldNum" sz="quarter" idx="10"/>
          </p:nvPr>
        </p:nvSpPr>
        <p:spPr/>
        <p:txBody>
          <a:bodyPr/>
          <a:lstStyle/>
          <a:p>
            <a:fld id="{16EBE4BD-3144-4B46-ADA3-7DB3A514E1D6}" type="slidenum">
              <a:rPr lang="en-US" smtClean="0"/>
              <a:t>7</a:t>
            </a:fld>
            <a:endParaRPr lang="en-US"/>
          </a:p>
        </p:txBody>
      </p:sp>
    </p:spTree>
    <p:extLst>
      <p:ext uri="{BB962C8B-B14F-4D97-AF65-F5344CB8AC3E}">
        <p14:creationId xmlns:p14="http://schemas.microsoft.com/office/powerpoint/2010/main" val="18122256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6EBE4BD-3144-4B46-ADA3-7DB3A514E1D6}" type="slidenum">
              <a:rPr lang="en-US" smtClean="0"/>
              <a:t>8</a:t>
            </a:fld>
            <a:endParaRPr lang="en-US"/>
          </a:p>
        </p:txBody>
      </p:sp>
    </p:spTree>
    <p:extLst>
      <p:ext uri="{BB962C8B-B14F-4D97-AF65-F5344CB8AC3E}">
        <p14:creationId xmlns:p14="http://schemas.microsoft.com/office/powerpoint/2010/main" val="34940515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6EBE4BD-3144-4B46-ADA3-7DB3A514E1D6}" type="slidenum">
              <a:rPr lang="en-US" smtClean="0"/>
              <a:t>9</a:t>
            </a:fld>
            <a:endParaRPr lang="en-US"/>
          </a:p>
        </p:txBody>
      </p:sp>
    </p:spTree>
    <p:extLst>
      <p:ext uri="{BB962C8B-B14F-4D97-AF65-F5344CB8AC3E}">
        <p14:creationId xmlns:p14="http://schemas.microsoft.com/office/powerpoint/2010/main" val="42786005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16"/>
        <p:cNvGrpSpPr/>
        <p:nvPr/>
      </p:nvGrpSpPr>
      <p:grpSpPr>
        <a:xfrm>
          <a:off x="0" y="0"/>
          <a:ext cx="0" cy="0"/>
          <a:chOff x="0" y="0"/>
          <a:chExt cx="0" cy="0"/>
        </a:xfrm>
      </p:grpSpPr>
      <p:grpSp>
        <p:nvGrpSpPr>
          <p:cNvPr id="17" name="Shape 17"/>
          <p:cNvGrpSpPr/>
          <p:nvPr/>
        </p:nvGrpSpPr>
        <p:grpSpPr>
          <a:xfrm>
            <a:off x="2249488" y="3402013"/>
            <a:ext cx="5372100" cy="2058987"/>
            <a:chOff x="914400" y="3657600"/>
            <a:chExt cx="7162800" cy="2059641"/>
          </a:xfrm>
        </p:grpSpPr>
        <p:sp>
          <p:nvSpPr>
            <p:cNvPr id="18" name="Shape 18"/>
            <p:cNvSpPr/>
            <p:nvPr/>
          </p:nvSpPr>
          <p:spPr>
            <a:xfrm>
              <a:off x="914400" y="3657600"/>
              <a:ext cx="7162800" cy="1295811"/>
            </a:xfrm>
            <a:prstGeom prst="rect">
              <a:avLst/>
            </a:prstGeom>
            <a:noFill/>
            <a:ln w="12700" cap="flat" cmpd="sng">
              <a:solidFill>
                <a:srgbClr val="2955A6"/>
              </a:solidFill>
              <a:prstDash val="solid"/>
              <a:miter lim="800000"/>
              <a:headEnd type="none" w="med" len="med"/>
              <a:tailEnd type="none" w="med" len="med"/>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0"/>
                <a:buFont typeface="Arial"/>
                <a:buNone/>
              </a:pPr>
              <a:endParaRPr sz="1350" b="0" i="0" u="none" strike="noStrike" cap="none">
                <a:solidFill>
                  <a:schemeClr val="lt1"/>
                </a:solidFill>
                <a:latin typeface="Arial"/>
                <a:ea typeface="Arial"/>
                <a:cs typeface="Arial"/>
                <a:sym typeface="Arial"/>
              </a:endParaRPr>
            </a:p>
          </p:txBody>
        </p:sp>
        <p:sp>
          <p:nvSpPr>
            <p:cNvPr id="19" name="Shape 19"/>
            <p:cNvSpPr/>
            <p:nvPr/>
          </p:nvSpPr>
          <p:spPr>
            <a:xfrm>
              <a:off x="914400" y="5069335"/>
              <a:ext cx="7162800" cy="647906"/>
            </a:xfrm>
            <a:prstGeom prst="rect">
              <a:avLst/>
            </a:prstGeom>
            <a:noFill/>
            <a:ln w="12700" cap="flat" cmpd="sng">
              <a:solidFill>
                <a:srgbClr val="2955A6"/>
              </a:solidFill>
              <a:prstDash val="solid"/>
              <a:miter lim="800000"/>
              <a:headEnd type="none" w="med" len="med"/>
              <a:tailEnd type="none" w="med" len="med"/>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0"/>
                <a:buFont typeface="Arial"/>
                <a:buNone/>
              </a:pPr>
              <a:endParaRPr sz="1350" b="0" i="0" u="none" strike="noStrike" cap="none">
                <a:solidFill>
                  <a:schemeClr val="lt1"/>
                </a:solidFill>
                <a:latin typeface="Arial"/>
                <a:ea typeface="Arial"/>
                <a:cs typeface="Arial"/>
                <a:sym typeface="Arial"/>
              </a:endParaRPr>
            </a:p>
          </p:txBody>
        </p:sp>
        <p:sp>
          <p:nvSpPr>
            <p:cNvPr id="20" name="Shape 20"/>
            <p:cNvSpPr/>
            <p:nvPr/>
          </p:nvSpPr>
          <p:spPr>
            <a:xfrm>
              <a:off x="914400" y="3657600"/>
              <a:ext cx="228600" cy="1295811"/>
            </a:xfrm>
            <a:prstGeom prst="rect">
              <a:avLst/>
            </a:prstGeom>
            <a:solidFill>
              <a:srgbClr val="2955A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0"/>
                <a:buFont typeface="Arial"/>
                <a:buNone/>
              </a:pPr>
              <a:endParaRPr sz="1350" b="0" i="0" u="none" strike="noStrike" cap="none">
                <a:solidFill>
                  <a:schemeClr val="lt1"/>
                </a:solidFill>
                <a:latin typeface="Arial"/>
                <a:ea typeface="Arial"/>
                <a:cs typeface="Arial"/>
                <a:sym typeface="Arial"/>
              </a:endParaRPr>
            </a:p>
          </p:txBody>
        </p:sp>
        <p:sp>
          <p:nvSpPr>
            <p:cNvPr id="21" name="Shape 21"/>
            <p:cNvSpPr/>
            <p:nvPr/>
          </p:nvSpPr>
          <p:spPr>
            <a:xfrm>
              <a:off x="914400" y="5069335"/>
              <a:ext cx="228600" cy="647906"/>
            </a:xfrm>
            <a:prstGeom prst="rect">
              <a:avLst/>
            </a:prstGeom>
            <a:solidFill>
              <a:srgbClr val="2955A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0"/>
                <a:buFont typeface="Arial"/>
                <a:buNone/>
              </a:pPr>
              <a:endParaRPr sz="1350" b="0" i="0" u="none" strike="noStrike" cap="none">
                <a:solidFill>
                  <a:schemeClr val="lt1"/>
                </a:solidFill>
                <a:latin typeface="Arial"/>
                <a:ea typeface="Arial"/>
                <a:cs typeface="Arial"/>
                <a:sym typeface="Arial"/>
              </a:endParaRPr>
            </a:p>
          </p:txBody>
        </p:sp>
      </p:grpSp>
      <p:sp>
        <p:nvSpPr>
          <p:cNvPr id="22" name="Shape 22"/>
          <p:cNvSpPr txBox="1">
            <a:spLocks noGrp="1"/>
          </p:cNvSpPr>
          <p:nvPr>
            <p:ph type="ctrTitle"/>
          </p:nvPr>
        </p:nvSpPr>
        <p:spPr>
          <a:xfrm>
            <a:off x="2629775" y="3616586"/>
            <a:ext cx="4611655" cy="803564"/>
          </a:xfrm>
          <a:prstGeom prst="rect">
            <a:avLst/>
          </a:prstGeom>
          <a:noFill/>
          <a:ln>
            <a:noFill/>
          </a:ln>
        </p:spPr>
        <p:txBody>
          <a:bodyPr spcFirstLastPara="1" wrap="square" lIns="91425" tIns="91425" rIns="91425" bIns="91425" anchor="b" anchorCtr="0"/>
          <a:lstStyle>
            <a:lvl1pPr marR="0" lvl="0" algn="l" rtl="0">
              <a:lnSpc>
                <a:spcPct val="90000"/>
              </a:lnSpc>
              <a:spcBef>
                <a:spcPts val="0"/>
              </a:spcBef>
              <a:spcAft>
                <a:spcPts val="0"/>
              </a:spcAft>
              <a:buClr>
                <a:srgbClr val="2955A6"/>
              </a:buClr>
              <a:buSzPts val="1400"/>
              <a:buFont typeface="Calibri"/>
              <a:buNone/>
              <a:defRPr sz="3000" b="1" i="0" u="none" strike="noStrike" cap="none">
                <a:solidFill>
                  <a:srgbClr val="2955A6"/>
                </a:solidFill>
                <a:latin typeface="Calibri"/>
                <a:ea typeface="Calibri"/>
                <a:cs typeface="Calibri"/>
                <a:sym typeface="Calibri"/>
              </a:defRPr>
            </a:lvl1pPr>
            <a:lvl2pPr marR="0" lvl="1"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2pPr>
            <a:lvl3pPr marR="0" lvl="2"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3pPr>
            <a:lvl4pPr marR="0" lvl="3"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4pPr>
            <a:lvl5pPr marR="0" lvl="4"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5pPr>
            <a:lvl6pPr marR="0" lvl="5"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6pPr>
            <a:lvl7pPr marR="0" lvl="6"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7pPr>
            <a:lvl8pPr marR="0" lvl="7"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8pPr>
            <a:lvl9pPr marR="0" lvl="8"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9pPr>
          </a:lstStyle>
          <a:p>
            <a:endParaRPr/>
          </a:p>
        </p:txBody>
      </p:sp>
      <p:sp>
        <p:nvSpPr>
          <p:cNvPr id="23" name="Shape 23"/>
          <p:cNvSpPr txBox="1">
            <a:spLocks noGrp="1"/>
          </p:cNvSpPr>
          <p:nvPr>
            <p:ph type="body" idx="1"/>
          </p:nvPr>
        </p:nvSpPr>
        <p:spPr>
          <a:xfrm>
            <a:off x="2629775" y="4998325"/>
            <a:ext cx="4220429" cy="278892"/>
          </a:xfrm>
          <a:prstGeom prst="rect">
            <a:avLst/>
          </a:prstGeom>
          <a:noFill/>
          <a:ln>
            <a:noFill/>
          </a:ln>
        </p:spPr>
        <p:txBody>
          <a:bodyPr spcFirstLastPara="1" wrap="square" lIns="91425" tIns="91425" rIns="91425" bIns="91425" anchor="ctr" anchorCtr="0"/>
          <a:lstStyle>
            <a:lvl1pPr marL="457200" marR="0" lvl="0" indent="-228600" algn="l" rtl="0">
              <a:lnSpc>
                <a:spcPct val="90000"/>
              </a:lnSpc>
              <a:spcBef>
                <a:spcPts val="750"/>
              </a:spcBef>
              <a:spcAft>
                <a:spcPts val="0"/>
              </a:spcAft>
              <a:buClr>
                <a:schemeClr val="dk1"/>
              </a:buClr>
              <a:buSzPts val="2100"/>
              <a:buFont typeface="Arial"/>
              <a:buNone/>
              <a:defRPr sz="2100" b="0" i="0" u="none" strike="noStrike" cap="none">
                <a:solidFill>
                  <a:schemeClr val="dk1"/>
                </a:solidFill>
                <a:latin typeface="Calibri"/>
                <a:ea typeface="Calibri"/>
                <a:cs typeface="Calibri"/>
                <a:sym typeface="Calibri"/>
              </a:defRPr>
            </a:lvl1pPr>
            <a:lvl2pPr marL="914400" marR="0" lvl="1" indent="-342900" algn="l" rtl="0">
              <a:lnSpc>
                <a:spcPct val="90000"/>
              </a:lnSpc>
              <a:spcBef>
                <a:spcPts val="375"/>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375"/>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3pPr>
            <a:lvl4pPr marL="1828800" marR="0" lvl="3" indent="-311150" algn="l" rtl="0">
              <a:lnSpc>
                <a:spcPct val="90000"/>
              </a:lnSpc>
              <a:spcBef>
                <a:spcPts val="375"/>
              </a:spcBef>
              <a:spcAft>
                <a:spcPts val="0"/>
              </a:spcAft>
              <a:buClr>
                <a:schemeClr val="dk1"/>
              </a:buClr>
              <a:buSzPts val="1300"/>
              <a:buFont typeface="Arial"/>
              <a:buChar char="•"/>
              <a:defRPr sz="13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375"/>
              </a:spcBef>
              <a:spcAft>
                <a:spcPts val="0"/>
              </a:spcAft>
              <a:buClr>
                <a:schemeClr val="dk1"/>
              </a:buClr>
              <a:buSzPts val="1300"/>
              <a:buFont typeface="Arial"/>
              <a:buNone/>
              <a:defRPr sz="1300" b="0" i="0" u="none" strike="noStrike" cap="none">
                <a:solidFill>
                  <a:schemeClr val="dk1"/>
                </a:solidFill>
                <a:latin typeface="Calibri"/>
                <a:ea typeface="Calibri"/>
                <a:cs typeface="Calibri"/>
                <a:sym typeface="Calibri"/>
              </a:defRPr>
            </a:lvl5pPr>
            <a:lvl6pPr marL="2743200" marR="0" lvl="5"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6pPr>
            <a:lvl7pPr marL="3200400" marR="0" lvl="6"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7pPr>
            <a:lvl8pPr marL="3657600" marR="0" lvl="7"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8pPr>
            <a:lvl9pPr marL="4114800" marR="0" lvl="8"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Shape 25"/>
          <p:cNvSpPr txBox="1">
            <a:spLocks noGrp="1"/>
          </p:cNvSpPr>
          <p:nvPr>
            <p:ph type="title"/>
          </p:nvPr>
        </p:nvSpPr>
        <p:spPr>
          <a:xfrm>
            <a:off x="628650" y="365126"/>
            <a:ext cx="7886700" cy="1325563"/>
          </a:xfrm>
          <a:prstGeom prst="rect">
            <a:avLst/>
          </a:prstGeom>
          <a:noFill/>
          <a:ln>
            <a:noFill/>
          </a:ln>
        </p:spPr>
        <p:txBody>
          <a:bodyPr spcFirstLastPara="1" wrap="square" lIns="91425" tIns="91425" rIns="91425" bIns="91425" anchor="ctr" anchorCtr="0"/>
          <a:lstStyle>
            <a:lvl1pPr marR="0" lvl="0"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1pPr>
            <a:lvl2pPr marR="0" lvl="1"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2pPr>
            <a:lvl3pPr marR="0" lvl="2"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3pPr>
            <a:lvl4pPr marR="0" lvl="3"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4pPr>
            <a:lvl5pPr marR="0" lvl="4"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5pPr>
            <a:lvl6pPr marR="0" lvl="5"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6pPr>
            <a:lvl7pPr marR="0" lvl="6"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7pPr>
            <a:lvl8pPr marR="0" lvl="7"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8pPr>
            <a:lvl9pPr marR="0" lvl="8"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9pPr>
          </a:lstStyle>
          <a:p>
            <a:endParaRPr/>
          </a:p>
        </p:txBody>
      </p:sp>
      <p:sp>
        <p:nvSpPr>
          <p:cNvPr id="26" name="Shape 26"/>
          <p:cNvSpPr txBox="1">
            <a:spLocks noGrp="1"/>
          </p:cNvSpPr>
          <p:nvPr>
            <p:ph type="body" idx="1"/>
          </p:nvPr>
        </p:nvSpPr>
        <p:spPr>
          <a:xfrm>
            <a:off x="628650" y="1825625"/>
            <a:ext cx="7886700" cy="4351338"/>
          </a:xfrm>
          <a:prstGeom prst="rect">
            <a:avLst/>
          </a:prstGeom>
          <a:noFill/>
          <a:ln>
            <a:noFill/>
          </a:ln>
        </p:spPr>
        <p:txBody>
          <a:bodyPr spcFirstLastPara="1" wrap="square" lIns="91425" tIns="91425" rIns="91425" bIns="91425" anchor="t" anchorCtr="0"/>
          <a:lstStyle>
            <a:lvl1pPr marL="457200" marR="0" lvl="0" indent="-361950" algn="l" rtl="0">
              <a:lnSpc>
                <a:spcPct val="90000"/>
              </a:lnSpc>
              <a:spcBef>
                <a:spcPts val="750"/>
              </a:spcBef>
              <a:spcAft>
                <a:spcPts val="0"/>
              </a:spcAft>
              <a:buClr>
                <a:schemeClr val="dk1"/>
              </a:buClr>
              <a:buSzPts val="2100"/>
              <a:buFont typeface="Arial"/>
              <a:buChar char="•"/>
              <a:defRPr sz="2100" b="0" i="0" u="none" strike="noStrike" cap="none">
                <a:solidFill>
                  <a:schemeClr val="dk1"/>
                </a:solidFill>
                <a:latin typeface="Calibri"/>
                <a:ea typeface="Calibri"/>
                <a:cs typeface="Calibri"/>
                <a:sym typeface="Calibri"/>
              </a:defRPr>
            </a:lvl1pPr>
            <a:lvl2pPr marL="914400" marR="0" lvl="1" indent="-342900" algn="l" rtl="0">
              <a:lnSpc>
                <a:spcPct val="90000"/>
              </a:lnSpc>
              <a:spcBef>
                <a:spcPts val="375"/>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375"/>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1150" algn="l" rtl="0">
              <a:lnSpc>
                <a:spcPct val="90000"/>
              </a:lnSpc>
              <a:spcBef>
                <a:spcPts val="375"/>
              </a:spcBef>
              <a:spcAft>
                <a:spcPts val="0"/>
              </a:spcAft>
              <a:buClr>
                <a:schemeClr val="dk1"/>
              </a:buClr>
              <a:buSzPts val="1300"/>
              <a:buFont typeface="Arial"/>
              <a:buChar char="•"/>
              <a:defRPr sz="1300" b="0" i="0" u="none" strike="noStrike" cap="none">
                <a:solidFill>
                  <a:schemeClr val="dk1"/>
                </a:solidFill>
                <a:latin typeface="Calibri"/>
                <a:ea typeface="Calibri"/>
                <a:cs typeface="Calibri"/>
                <a:sym typeface="Calibri"/>
              </a:defRPr>
            </a:lvl4pPr>
            <a:lvl5pPr marL="2286000" marR="0" lvl="4" indent="-311150" algn="l" rtl="0">
              <a:lnSpc>
                <a:spcPct val="90000"/>
              </a:lnSpc>
              <a:spcBef>
                <a:spcPts val="375"/>
              </a:spcBef>
              <a:spcAft>
                <a:spcPts val="0"/>
              </a:spcAft>
              <a:buClr>
                <a:schemeClr val="dk1"/>
              </a:buClr>
              <a:buSzPts val="1300"/>
              <a:buFont typeface="Arial"/>
              <a:buChar char="•"/>
              <a:defRPr sz="1300" b="0" i="0" u="none" strike="noStrike" cap="none">
                <a:solidFill>
                  <a:schemeClr val="dk1"/>
                </a:solidFill>
                <a:latin typeface="Calibri"/>
                <a:ea typeface="Calibri"/>
                <a:cs typeface="Calibri"/>
                <a:sym typeface="Calibri"/>
              </a:defRPr>
            </a:lvl5pPr>
            <a:lvl6pPr marL="2743200" marR="0" lvl="5"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6pPr>
            <a:lvl7pPr marL="3200400" marR="0" lvl="6"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7pPr>
            <a:lvl8pPr marL="3657600" marR="0" lvl="7"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8pPr>
            <a:lvl9pPr marL="4114800" marR="0" lvl="8"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9pPr>
          </a:lstStyle>
          <a:p>
            <a:endParaRPr/>
          </a:p>
        </p:txBody>
      </p:sp>
      <p:sp>
        <p:nvSpPr>
          <p:cNvPr id="27" name="Shape 27"/>
          <p:cNvSpPr txBox="1">
            <a:spLocks noGrp="1"/>
          </p:cNvSpPr>
          <p:nvPr>
            <p:ph type="sldNum" idx="12"/>
          </p:nvPr>
        </p:nvSpPr>
        <p:spPr>
          <a:xfrm>
            <a:off x="8020050" y="6329363"/>
            <a:ext cx="4953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623888" y="1709739"/>
            <a:ext cx="7886700" cy="2852737"/>
          </a:xfrm>
          <a:prstGeom prst="rect">
            <a:avLst/>
          </a:prstGeom>
          <a:noFill/>
          <a:ln>
            <a:noFill/>
          </a:ln>
        </p:spPr>
        <p:txBody>
          <a:bodyPr spcFirstLastPara="1" wrap="square" lIns="91425" tIns="91425" rIns="91425" bIns="91425" anchor="b" anchorCtr="0"/>
          <a:lstStyle>
            <a:lvl1pPr marR="0" lvl="0" algn="l" rtl="0">
              <a:lnSpc>
                <a:spcPct val="90000"/>
              </a:lnSpc>
              <a:spcBef>
                <a:spcPts val="0"/>
              </a:spcBef>
              <a:spcAft>
                <a:spcPts val="0"/>
              </a:spcAft>
              <a:buClr>
                <a:schemeClr val="dk1"/>
              </a:buClr>
              <a:buSzPts val="1400"/>
              <a:buFont typeface="Calibri"/>
              <a:buNone/>
              <a:defRPr sz="4500" b="0" i="0" u="none" strike="noStrike" cap="none">
                <a:solidFill>
                  <a:schemeClr val="dk1"/>
                </a:solidFill>
                <a:latin typeface="Calibri"/>
                <a:ea typeface="Calibri"/>
                <a:cs typeface="Calibri"/>
                <a:sym typeface="Calibri"/>
              </a:defRPr>
            </a:lvl1pPr>
            <a:lvl2pPr marR="0" lvl="1"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2pPr>
            <a:lvl3pPr marR="0" lvl="2"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3pPr>
            <a:lvl4pPr marR="0" lvl="3"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4pPr>
            <a:lvl5pPr marR="0" lvl="4"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5pPr>
            <a:lvl6pPr marR="0" lvl="5"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6pPr>
            <a:lvl7pPr marR="0" lvl="6"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7pPr>
            <a:lvl8pPr marR="0" lvl="7"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8pPr>
            <a:lvl9pPr marR="0" lvl="8"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9pPr>
          </a:lstStyle>
          <a:p>
            <a:endParaRPr/>
          </a:p>
        </p:txBody>
      </p:sp>
      <p:sp>
        <p:nvSpPr>
          <p:cNvPr id="30" name="Shape 30"/>
          <p:cNvSpPr txBox="1">
            <a:spLocks noGrp="1"/>
          </p:cNvSpPr>
          <p:nvPr>
            <p:ph type="body" idx="1"/>
          </p:nvPr>
        </p:nvSpPr>
        <p:spPr>
          <a:xfrm>
            <a:off x="623888" y="4589464"/>
            <a:ext cx="7886700" cy="1500187"/>
          </a:xfrm>
          <a:prstGeom prst="rect">
            <a:avLst/>
          </a:prstGeom>
          <a:noFill/>
          <a:ln>
            <a:noFill/>
          </a:ln>
        </p:spPr>
        <p:txBody>
          <a:bodyPr spcFirstLastPara="1" wrap="square" lIns="91425" tIns="91425" rIns="91425" bIns="91425" anchor="t" anchorCtr="0"/>
          <a:lstStyle>
            <a:lvl1pPr marL="457200" marR="0" lvl="0" indent="-228600" algn="l" rtl="0">
              <a:lnSpc>
                <a:spcPct val="90000"/>
              </a:lnSpc>
              <a:spcBef>
                <a:spcPts val="750"/>
              </a:spcBef>
              <a:spcAft>
                <a:spcPts val="0"/>
              </a:spcAft>
              <a:buClr>
                <a:srgbClr val="888888"/>
              </a:buClr>
              <a:buSzPts val="2100"/>
              <a:buFont typeface="Arial"/>
              <a:buNone/>
              <a:defRPr sz="18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375"/>
              </a:spcBef>
              <a:spcAft>
                <a:spcPts val="0"/>
              </a:spcAft>
              <a:buClr>
                <a:srgbClr val="888888"/>
              </a:buClr>
              <a:buSzPts val="1800"/>
              <a:buFont typeface="Arial"/>
              <a:buNone/>
              <a:defRPr sz="15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375"/>
              </a:spcBef>
              <a:spcAft>
                <a:spcPts val="0"/>
              </a:spcAft>
              <a:buClr>
                <a:srgbClr val="888888"/>
              </a:buClr>
              <a:buSzPts val="1500"/>
              <a:buFont typeface="Arial"/>
              <a:buNone/>
              <a:defRPr sz="135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375"/>
              </a:spcBef>
              <a:spcAft>
                <a:spcPts val="0"/>
              </a:spcAft>
              <a:buClr>
                <a:srgbClr val="888888"/>
              </a:buClr>
              <a:buSzPts val="1300"/>
              <a:buFont typeface="Arial"/>
              <a:buNone/>
              <a:defRPr sz="12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375"/>
              </a:spcBef>
              <a:spcAft>
                <a:spcPts val="0"/>
              </a:spcAft>
              <a:buClr>
                <a:srgbClr val="888888"/>
              </a:buClr>
              <a:buSzPts val="1300"/>
              <a:buFont typeface="Arial"/>
              <a:buNone/>
              <a:defRPr sz="12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375"/>
              </a:spcBef>
              <a:spcAft>
                <a:spcPts val="0"/>
              </a:spcAft>
              <a:buClr>
                <a:srgbClr val="888888"/>
              </a:buClr>
              <a:buSzPts val="1350"/>
              <a:buFont typeface="Arial"/>
              <a:buNone/>
              <a:defRPr sz="12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375"/>
              </a:spcBef>
              <a:spcAft>
                <a:spcPts val="0"/>
              </a:spcAft>
              <a:buClr>
                <a:srgbClr val="888888"/>
              </a:buClr>
              <a:buSzPts val="1350"/>
              <a:buFont typeface="Arial"/>
              <a:buNone/>
              <a:defRPr sz="12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375"/>
              </a:spcBef>
              <a:spcAft>
                <a:spcPts val="0"/>
              </a:spcAft>
              <a:buClr>
                <a:srgbClr val="888888"/>
              </a:buClr>
              <a:buSzPts val="1350"/>
              <a:buFont typeface="Arial"/>
              <a:buNone/>
              <a:defRPr sz="12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375"/>
              </a:spcBef>
              <a:spcAft>
                <a:spcPts val="0"/>
              </a:spcAft>
              <a:buClr>
                <a:srgbClr val="888888"/>
              </a:buClr>
              <a:buSzPts val="1350"/>
              <a:buFont typeface="Arial"/>
              <a:buNone/>
              <a:defRPr sz="1200" b="0" i="0" u="none" strike="noStrike" cap="none">
                <a:solidFill>
                  <a:srgbClr val="888888"/>
                </a:solidFill>
                <a:latin typeface="Calibri"/>
                <a:ea typeface="Calibri"/>
                <a:cs typeface="Calibri"/>
                <a:sym typeface="Calibri"/>
              </a:defRPr>
            </a:lvl9pPr>
          </a:lstStyle>
          <a:p>
            <a:endParaRPr/>
          </a:p>
        </p:txBody>
      </p:sp>
      <p:sp>
        <p:nvSpPr>
          <p:cNvPr id="31" name="Shape 31"/>
          <p:cNvSpPr txBox="1">
            <a:spLocks noGrp="1"/>
          </p:cNvSpPr>
          <p:nvPr>
            <p:ph type="sldNum" idx="12"/>
          </p:nvPr>
        </p:nvSpPr>
        <p:spPr>
          <a:xfrm>
            <a:off x="8020050" y="6329363"/>
            <a:ext cx="4953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628650" y="365126"/>
            <a:ext cx="7886700" cy="1325563"/>
          </a:xfrm>
          <a:prstGeom prst="rect">
            <a:avLst/>
          </a:prstGeom>
          <a:noFill/>
          <a:ln>
            <a:noFill/>
          </a:ln>
        </p:spPr>
        <p:txBody>
          <a:bodyPr spcFirstLastPara="1" wrap="square" lIns="91425" tIns="91425" rIns="91425" bIns="91425" anchor="ctr" anchorCtr="0"/>
          <a:lstStyle>
            <a:lvl1pPr marR="0" lvl="0"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1pPr>
            <a:lvl2pPr marR="0" lvl="1"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2pPr>
            <a:lvl3pPr marR="0" lvl="2"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3pPr>
            <a:lvl4pPr marR="0" lvl="3"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4pPr>
            <a:lvl5pPr marR="0" lvl="4"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5pPr>
            <a:lvl6pPr marR="0" lvl="5"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6pPr>
            <a:lvl7pPr marR="0" lvl="6"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7pPr>
            <a:lvl8pPr marR="0" lvl="7"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8pPr>
            <a:lvl9pPr marR="0" lvl="8"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9pPr>
          </a:lstStyle>
          <a:p>
            <a:endParaRPr/>
          </a:p>
        </p:txBody>
      </p:sp>
      <p:sp>
        <p:nvSpPr>
          <p:cNvPr id="34" name="Shape 34"/>
          <p:cNvSpPr txBox="1">
            <a:spLocks noGrp="1"/>
          </p:cNvSpPr>
          <p:nvPr>
            <p:ph type="body" idx="1"/>
          </p:nvPr>
        </p:nvSpPr>
        <p:spPr>
          <a:xfrm>
            <a:off x="628650" y="1825625"/>
            <a:ext cx="3886200" cy="4351338"/>
          </a:xfrm>
          <a:prstGeom prst="rect">
            <a:avLst/>
          </a:prstGeom>
          <a:noFill/>
          <a:ln>
            <a:noFill/>
          </a:ln>
        </p:spPr>
        <p:txBody>
          <a:bodyPr spcFirstLastPara="1" wrap="square" lIns="91425" tIns="91425" rIns="91425" bIns="91425" anchor="t" anchorCtr="0"/>
          <a:lstStyle>
            <a:lvl1pPr marL="457200" marR="0" lvl="0" indent="-361950" algn="l" rtl="0">
              <a:lnSpc>
                <a:spcPct val="90000"/>
              </a:lnSpc>
              <a:spcBef>
                <a:spcPts val="750"/>
              </a:spcBef>
              <a:spcAft>
                <a:spcPts val="0"/>
              </a:spcAft>
              <a:buClr>
                <a:schemeClr val="dk1"/>
              </a:buClr>
              <a:buSzPts val="2100"/>
              <a:buFont typeface="Arial"/>
              <a:buChar char="•"/>
              <a:defRPr sz="2100" b="0" i="0" u="none" strike="noStrike" cap="none">
                <a:solidFill>
                  <a:schemeClr val="dk1"/>
                </a:solidFill>
                <a:latin typeface="Calibri"/>
                <a:ea typeface="Calibri"/>
                <a:cs typeface="Calibri"/>
                <a:sym typeface="Calibri"/>
              </a:defRPr>
            </a:lvl1pPr>
            <a:lvl2pPr marL="914400" marR="0" lvl="1" indent="-342900" algn="l" rtl="0">
              <a:lnSpc>
                <a:spcPct val="90000"/>
              </a:lnSpc>
              <a:spcBef>
                <a:spcPts val="375"/>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375"/>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1150" algn="l" rtl="0">
              <a:lnSpc>
                <a:spcPct val="90000"/>
              </a:lnSpc>
              <a:spcBef>
                <a:spcPts val="375"/>
              </a:spcBef>
              <a:spcAft>
                <a:spcPts val="0"/>
              </a:spcAft>
              <a:buClr>
                <a:schemeClr val="dk1"/>
              </a:buClr>
              <a:buSzPts val="1300"/>
              <a:buFont typeface="Arial"/>
              <a:buChar char="•"/>
              <a:defRPr sz="1300" b="0" i="0" u="none" strike="noStrike" cap="none">
                <a:solidFill>
                  <a:schemeClr val="dk1"/>
                </a:solidFill>
                <a:latin typeface="Calibri"/>
                <a:ea typeface="Calibri"/>
                <a:cs typeface="Calibri"/>
                <a:sym typeface="Calibri"/>
              </a:defRPr>
            </a:lvl4pPr>
            <a:lvl5pPr marL="2286000" marR="0" lvl="4" indent="-311150" algn="l" rtl="0">
              <a:lnSpc>
                <a:spcPct val="90000"/>
              </a:lnSpc>
              <a:spcBef>
                <a:spcPts val="375"/>
              </a:spcBef>
              <a:spcAft>
                <a:spcPts val="0"/>
              </a:spcAft>
              <a:buClr>
                <a:schemeClr val="dk1"/>
              </a:buClr>
              <a:buSzPts val="1300"/>
              <a:buFont typeface="Arial"/>
              <a:buChar char="•"/>
              <a:defRPr sz="1300" b="0" i="0" u="none" strike="noStrike" cap="none">
                <a:solidFill>
                  <a:schemeClr val="dk1"/>
                </a:solidFill>
                <a:latin typeface="Calibri"/>
                <a:ea typeface="Calibri"/>
                <a:cs typeface="Calibri"/>
                <a:sym typeface="Calibri"/>
              </a:defRPr>
            </a:lvl5pPr>
            <a:lvl6pPr marL="2743200" marR="0" lvl="5"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6pPr>
            <a:lvl7pPr marL="3200400" marR="0" lvl="6"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7pPr>
            <a:lvl8pPr marL="3657600" marR="0" lvl="7"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8pPr>
            <a:lvl9pPr marL="4114800" marR="0" lvl="8"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9pPr>
          </a:lstStyle>
          <a:p>
            <a:endParaRPr/>
          </a:p>
        </p:txBody>
      </p:sp>
      <p:sp>
        <p:nvSpPr>
          <p:cNvPr id="35" name="Shape 35"/>
          <p:cNvSpPr txBox="1">
            <a:spLocks noGrp="1"/>
          </p:cNvSpPr>
          <p:nvPr>
            <p:ph type="body" idx="2"/>
          </p:nvPr>
        </p:nvSpPr>
        <p:spPr>
          <a:xfrm>
            <a:off x="4629150" y="1825625"/>
            <a:ext cx="3886200" cy="4351338"/>
          </a:xfrm>
          <a:prstGeom prst="rect">
            <a:avLst/>
          </a:prstGeom>
          <a:noFill/>
          <a:ln>
            <a:noFill/>
          </a:ln>
        </p:spPr>
        <p:txBody>
          <a:bodyPr spcFirstLastPara="1" wrap="square" lIns="91425" tIns="91425" rIns="91425" bIns="91425" anchor="t" anchorCtr="0"/>
          <a:lstStyle>
            <a:lvl1pPr marL="457200" marR="0" lvl="0" indent="-361950" algn="l" rtl="0">
              <a:lnSpc>
                <a:spcPct val="90000"/>
              </a:lnSpc>
              <a:spcBef>
                <a:spcPts val="750"/>
              </a:spcBef>
              <a:spcAft>
                <a:spcPts val="0"/>
              </a:spcAft>
              <a:buClr>
                <a:schemeClr val="dk1"/>
              </a:buClr>
              <a:buSzPts val="2100"/>
              <a:buFont typeface="Arial"/>
              <a:buChar char="•"/>
              <a:defRPr sz="2100" b="0" i="0" u="none" strike="noStrike" cap="none">
                <a:solidFill>
                  <a:schemeClr val="dk1"/>
                </a:solidFill>
                <a:latin typeface="Calibri"/>
                <a:ea typeface="Calibri"/>
                <a:cs typeface="Calibri"/>
                <a:sym typeface="Calibri"/>
              </a:defRPr>
            </a:lvl1pPr>
            <a:lvl2pPr marL="914400" marR="0" lvl="1" indent="-342900" algn="l" rtl="0">
              <a:lnSpc>
                <a:spcPct val="90000"/>
              </a:lnSpc>
              <a:spcBef>
                <a:spcPts val="375"/>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375"/>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1150" algn="l" rtl="0">
              <a:lnSpc>
                <a:spcPct val="90000"/>
              </a:lnSpc>
              <a:spcBef>
                <a:spcPts val="375"/>
              </a:spcBef>
              <a:spcAft>
                <a:spcPts val="0"/>
              </a:spcAft>
              <a:buClr>
                <a:schemeClr val="dk1"/>
              </a:buClr>
              <a:buSzPts val="1300"/>
              <a:buFont typeface="Arial"/>
              <a:buChar char="•"/>
              <a:defRPr sz="1300" b="0" i="0" u="none" strike="noStrike" cap="none">
                <a:solidFill>
                  <a:schemeClr val="dk1"/>
                </a:solidFill>
                <a:latin typeface="Calibri"/>
                <a:ea typeface="Calibri"/>
                <a:cs typeface="Calibri"/>
                <a:sym typeface="Calibri"/>
              </a:defRPr>
            </a:lvl4pPr>
            <a:lvl5pPr marL="2286000" marR="0" lvl="4" indent="-311150" algn="l" rtl="0">
              <a:lnSpc>
                <a:spcPct val="90000"/>
              </a:lnSpc>
              <a:spcBef>
                <a:spcPts val="375"/>
              </a:spcBef>
              <a:spcAft>
                <a:spcPts val="0"/>
              </a:spcAft>
              <a:buClr>
                <a:schemeClr val="dk1"/>
              </a:buClr>
              <a:buSzPts val="1300"/>
              <a:buFont typeface="Arial"/>
              <a:buChar char="•"/>
              <a:defRPr sz="1300" b="0" i="0" u="none" strike="noStrike" cap="none">
                <a:solidFill>
                  <a:schemeClr val="dk1"/>
                </a:solidFill>
                <a:latin typeface="Calibri"/>
                <a:ea typeface="Calibri"/>
                <a:cs typeface="Calibri"/>
                <a:sym typeface="Calibri"/>
              </a:defRPr>
            </a:lvl5pPr>
            <a:lvl6pPr marL="2743200" marR="0" lvl="5"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6pPr>
            <a:lvl7pPr marL="3200400" marR="0" lvl="6"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7pPr>
            <a:lvl8pPr marL="3657600" marR="0" lvl="7"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8pPr>
            <a:lvl9pPr marL="4114800" marR="0" lvl="8"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9pPr>
          </a:lstStyle>
          <a:p>
            <a:endParaRPr/>
          </a:p>
        </p:txBody>
      </p:sp>
      <p:sp>
        <p:nvSpPr>
          <p:cNvPr id="36" name="Shape 36"/>
          <p:cNvSpPr txBox="1">
            <a:spLocks noGrp="1"/>
          </p:cNvSpPr>
          <p:nvPr>
            <p:ph type="sldNum" idx="12"/>
          </p:nvPr>
        </p:nvSpPr>
        <p:spPr>
          <a:xfrm>
            <a:off x="8020050" y="6329363"/>
            <a:ext cx="4953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7"/>
        <p:cNvGrpSpPr/>
        <p:nvPr/>
      </p:nvGrpSpPr>
      <p:grpSpPr>
        <a:xfrm>
          <a:off x="0" y="0"/>
          <a:ext cx="0" cy="0"/>
          <a:chOff x="0" y="0"/>
          <a:chExt cx="0" cy="0"/>
        </a:xfrm>
      </p:grpSpPr>
      <p:sp>
        <p:nvSpPr>
          <p:cNvPr id="38" name="Shape 38"/>
          <p:cNvSpPr txBox="1">
            <a:spLocks noGrp="1"/>
          </p:cNvSpPr>
          <p:nvPr>
            <p:ph type="title"/>
          </p:nvPr>
        </p:nvSpPr>
        <p:spPr>
          <a:xfrm>
            <a:off x="629841" y="365126"/>
            <a:ext cx="7886700" cy="1325563"/>
          </a:xfrm>
          <a:prstGeom prst="rect">
            <a:avLst/>
          </a:prstGeom>
          <a:noFill/>
          <a:ln>
            <a:noFill/>
          </a:ln>
        </p:spPr>
        <p:txBody>
          <a:bodyPr spcFirstLastPara="1" wrap="square" lIns="91425" tIns="91425" rIns="91425" bIns="91425" anchor="ctr" anchorCtr="0"/>
          <a:lstStyle>
            <a:lvl1pPr marR="0" lvl="0"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1pPr>
            <a:lvl2pPr marR="0" lvl="1"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2pPr>
            <a:lvl3pPr marR="0" lvl="2"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3pPr>
            <a:lvl4pPr marR="0" lvl="3"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4pPr>
            <a:lvl5pPr marR="0" lvl="4"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5pPr>
            <a:lvl6pPr marR="0" lvl="5"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6pPr>
            <a:lvl7pPr marR="0" lvl="6"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7pPr>
            <a:lvl8pPr marR="0" lvl="7"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8pPr>
            <a:lvl9pPr marR="0" lvl="8"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9pPr>
          </a:lstStyle>
          <a:p>
            <a:endParaRPr/>
          </a:p>
        </p:txBody>
      </p:sp>
      <p:sp>
        <p:nvSpPr>
          <p:cNvPr id="39" name="Shape 39"/>
          <p:cNvSpPr txBox="1">
            <a:spLocks noGrp="1"/>
          </p:cNvSpPr>
          <p:nvPr>
            <p:ph type="body" idx="1"/>
          </p:nvPr>
        </p:nvSpPr>
        <p:spPr>
          <a:xfrm>
            <a:off x="629842" y="1681163"/>
            <a:ext cx="3868340" cy="823912"/>
          </a:xfrm>
          <a:prstGeom prst="rect">
            <a:avLst/>
          </a:prstGeom>
          <a:noFill/>
          <a:ln>
            <a:noFill/>
          </a:ln>
        </p:spPr>
        <p:txBody>
          <a:bodyPr spcFirstLastPara="1" wrap="square" lIns="91425" tIns="91425" rIns="91425" bIns="91425" anchor="b" anchorCtr="0"/>
          <a:lstStyle>
            <a:lvl1pPr marL="457200" marR="0" lvl="0" indent="-228600" algn="l" rtl="0">
              <a:lnSpc>
                <a:spcPct val="90000"/>
              </a:lnSpc>
              <a:spcBef>
                <a:spcPts val="750"/>
              </a:spcBef>
              <a:spcAft>
                <a:spcPts val="0"/>
              </a:spcAft>
              <a:buClr>
                <a:schemeClr val="dk1"/>
              </a:buClr>
              <a:buSzPts val="2100"/>
              <a:buFont typeface="Arial"/>
              <a:buNone/>
              <a:defRPr sz="18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375"/>
              </a:spcBef>
              <a:spcAft>
                <a:spcPts val="0"/>
              </a:spcAft>
              <a:buClr>
                <a:schemeClr val="dk1"/>
              </a:buClr>
              <a:buSzPts val="1800"/>
              <a:buFont typeface="Arial"/>
              <a:buNone/>
              <a:defRPr sz="15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375"/>
              </a:spcBef>
              <a:spcAft>
                <a:spcPts val="0"/>
              </a:spcAft>
              <a:buClr>
                <a:schemeClr val="dk1"/>
              </a:buClr>
              <a:buSzPts val="1500"/>
              <a:buFont typeface="Arial"/>
              <a:buNone/>
              <a:defRPr sz="135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375"/>
              </a:spcBef>
              <a:spcAft>
                <a:spcPts val="0"/>
              </a:spcAft>
              <a:buClr>
                <a:schemeClr val="dk1"/>
              </a:buClr>
              <a:buSzPts val="1300"/>
              <a:buFont typeface="Arial"/>
              <a:buNone/>
              <a:defRPr sz="12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375"/>
              </a:spcBef>
              <a:spcAft>
                <a:spcPts val="0"/>
              </a:spcAft>
              <a:buClr>
                <a:schemeClr val="dk1"/>
              </a:buClr>
              <a:buSzPts val="1300"/>
              <a:buFont typeface="Arial"/>
              <a:buNone/>
              <a:defRPr sz="12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375"/>
              </a:spcBef>
              <a:spcAft>
                <a:spcPts val="0"/>
              </a:spcAft>
              <a:buClr>
                <a:schemeClr val="dk1"/>
              </a:buClr>
              <a:buSzPts val="1350"/>
              <a:buFont typeface="Arial"/>
              <a:buNone/>
              <a:defRPr sz="12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375"/>
              </a:spcBef>
              <a:spcAft>
                <a:spcPts val="0"/>
              </a:spcAft>
              <a:buClr>
                <a:schemeClr val="dk1"/>
              </a:buClr>
              <a:buSzPts val="1350"/>
              <a:buFont typeface="Arial"/>
              <a:buNone/>
              <a:defRPr sz="12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375"/>
              </a:spcBef>
              <a:spcAft>
                <a:spcPts val="0"/>
              </a:spcAft>
              <a:buClr>
                <a:schemeClr val="dk1"/>
              </a:buClr>
              <a:buSzPts val="1350"/>
              <a:buFont typeface="Arial"/>
              <a:buNone/>
              <a:defRPr sz="12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375"/>
              </a:spcBef>
              <a:spcAft>
                <a:spcPts val="0"/>
              </a:spcAft>
              <a:buClr>
                <a:schemeClr val="dk1"/>
              </a:buClr>
              <a:buSzPts val="1350"/>
              <a:buFont typeface="Arial"/>
              <a:buNone/>
              <a:defRPr sz="1200" b="1" i="0" u="none" strike="noStrike" cap="none">
                <a:solidFill>
                  <a:schemeClr val="dk1"/>
                </a:solidFill>
                <a:latin typeface="Calibri"/>
                <a:ea typeface="Calibri"/>
                <a:cs typeface="Calibri"/>
                <a:sym typeface="Calibri"/>
              </a:defRPr>
            </a:lvl9pPr>
          </a:lstStyle>
          <a:p>
            <a:endParaRPr/>
          </a:p>
        </p:txBody>
      </p:sp>
      <p:sp>
        <p:nvSpPr>
          <p:cNvPr id="40" name="Shape 40"/>
          <p:cNvSpPr txBox="1">
            <a:spLocks noGrp="1"/>
          </p:cNvSpPr>
          <p:nvPr>
            <p:ph type="body" idx="2"/>
          </p:nvPr>
        </p:nvSpPr>
        <p:spPr>
          <a:xfrm>
            <a:off x="629842" y="2505075"/>
            <a:ext cx="3868340" cy="3684588"/>
          </a:xfrm>
          <a:prstGeom prst="rect">
            <a:avLst/>
          </a:prstGeom>
          <a:noFill/>
          <a:ln>
            <a:noFill/>
          </a:ln>
        </p:spPr>
        <p:txBody>
          <a:bodyPr spcFirstLastPara="1" wrap="square" lIns="91425" tIns="91425" rIns="91425" bIns="91425" anchor="t" anchorCtr="0"/>
          <a:lstStyle>
            <a:lvl1pPr marL="457200" marR="0" lvl="0" indent="-361950" algn="l" rtl="0">
              <a:lnSpc>
                <a:spcPct val="90000"/>
              </a:lnSpc>
              <a:spcBef>
                <a:spcPts val="750"/>
              </a:spcBef>
              <a:spcAft>
                <a:spcPts val="0"/>
              </a:spcAft>
              <a:buClr>
                <a:schemeClr val="dk1"/>
              </a:buClr>
              <a:buSzPts val="2100"/>
              <a:buFont typeface="Arial"/>
              <a:buChar char="•"/>
              <a:defRPr sz="2100" b="0" i="0" u="none" strike="noStrike" cap="none">
                <a:solidFill>
                  <a:schemeClr val="dk1"/>
                </a:solidFill>
                <a:latin typeface="Calibri"/>
                <a:ea typeface="Calibri"/>
                <a:cs typeface="Calibri"/>
                <a:sym typeface="Calibri"/>
              </a:defRPr>
            </a:lvl1pPr>
            <a:lvl2pPr marL="914400" marR="0" lvl="1" indent="-342900" algn="l" rtl="0">
              <a:lnSpc>
                <a:spcPct val="90000"/>
              </a:lnSpc>
              <a:spcBef>
                <a:spcPts val="375"/>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375"/>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1150" algn="l" rtl="0">
              <a:lnSpc>
                <a:spcPct val="90000"/>
              </a:lnSpc>
              <a:spcBef>
                <a:spcPts val="375"/>
              </a:spcBef>
              <a:spcAft>
                <a:spcPts val="0"/>
              </a:spcAft>
              <a:buClr>
                <a:schemeClr val="dk1"/>
              </a:buClr>
              <a:buSzPts val="1300"/>
              <a:buFont typeface="Arial"/>
              <a:buChar char="•"/>
              <a:defRPr sz="1300" b="0" i="0" u="none" strike="noStrike" cap="none">
                <a:solidFill>
                  <a:schemeClr val="dk1"/>
                </a:solidFill>
                <a:latin typeface="Calibri"/>
                <a:ea typeface="Calibri"/>
                <a:cs typeface="Calibri"/>
                <a:sym typeface="Calibri"/>
              </a:defRPr>
            </a:lvl4pPr>
            <a:lvl5pPr marL="2286000" marR="0" lvl="4" indent="-311150" algn="l" rtl="0">
              <a:lnSpc>
                <a:spcPct val="90000"/>
              </a:lnSpc>
              <a:spcBef>
                <a:spcPts val="375"/>
              </a:spcBef>
              <a:spcAft>
                <a:spcPts val="0"/>
              </a:spcAft>
              <a:buClr>
                <a:schemeClr val="dk1"/>
              </a:buClr>
              <a:buSzPts val="1300"/>
              <a:buFont typeface="Arial"/>
              <a:buChar char="•"/>
              <a:defRPr sz="1300" b="0" i="0" u="none" strike="noStrike" cap="none">
                <a:solidFill>
                  <a:schemeClr val="dk1"/>
                </a:solidFill>
                <a:latin typeface="Calibri"/>
                <a:ea typeface="Calibri"/>
                <a:cs typeface="Calibri"/>
                <a:sym typeface="Calibri"/>
              </a:defRPr>
            </a:lvl5pPr>
            <a:lvl6pPr marL="2743200" marR="0" lvl="5"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6pPr>
            <a:lvl7pPr marL="3200400" marR="0" lvl="6"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7pPr>
            <a:lvl8pPr marL="3657600" marR="0" lvl="7"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8pPr>
            <a:lvl9pPr marL="4114800" marR="0" lvl="8"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9pPr>
          </a:lstStyle>
          <a:p>
            <a:endParaRPr/>
          </a:p>
        </p:txBody>
      </p:sp>
      <p:sp>
        <p:nvSpPr>
          <p:cNvPr id="41" name="Shape 41"/>
          <p:cNvSpPr txBox="1">
            <a:spLocks noGrp="1"/>
          </p:cNvSpPr>
          <p:nvPr>
            <p:ph type="body" idx="3"/>
          </p:nvPr>
        </p:nvSpPr>
        <p:spPr>
          <a:xfrm>
            <a:off x="4629150" y="1681163"/>
            <a:ext cx="3887391" cy="823912"/>
          </a:xfrm>
          <a:prstGeom prst="rect">
            <a:avLst/>
          </a:prstGeom>
          <a:noFill/>
          <a:ln>
            <a:noFill/>
          </a:ln>
        </p:spPr>
        <p:txBody>
          <a:bodyPr spcFirstLastPara="1" wrap="square" lIns="91425" tIns="91425" rIns="91425" bIns="91425" anchor="b" anchorCtr="0"/>
          <a:lstStyle>
            <a:lvl1pPr marL="457200" marR="0" lvl="0" indent="-228600" algn="l" rtl="0">
              <a:lnSpc>
                <a:spcPct val="90000"/>
              </a:lnSpc>
              <a:spcBef>
                <a:spcPts val="750"/>
              </a:spcBef>
              <a:spcAft>
                <a:spcPts val="0"/>
              </a:spcAft>
              <a:buClr>
                <a:schemeClr val="dk1"/>
              </a:buClr>
              <a:buSzPts val="2100"/>
              <a:buFont typeface="Arial"/>
              <a:buNone/>
              <a:defRPr sz="18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375"/>
              </a:spcBef>
              <a:spcAft>
                <a:spcPts val="0"/>
              </a:spcAft>
              <a:buClr>
                <a:schemeClr val="dk1"/>
              </a:buClr>
              <a:buSzPts val="1800"/>
              <a:buFont typeface="Arial"/>
              <a:buNone/>
              <a:defRPr sz="15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375"/>
              </a:spcBef>
              <a:spcAft>
                <a:spcPts val="0"/>
              </a:spcAft>
              <a:buClr>
                <a:schemeClr val="dk1"/>
              </a:buClr>
              <a:buSzPts val="1500"/>
              <a:buFont typeface="Arial"/>
              <a:buNone/>
              <a:defRPr sz="135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375"/>
              </a:spcBef>
              <a:spcAft>
                <a:spcPts val="0"/>
              </a:spcAft>
              <a:buClr>
                <a:schemeClr val="dk1"/>
              </a:buClr>
              <a:buSzPts val="1300"/>
              <a:buFont typeface="Arial"/>
              <a:buNone/>
              <a:defRPr sz="12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375"/>
              </a:spcBef>
              <a:spcAft>
                <a:spcPts val="0"/>
              </a:spcAft>
              <a:buClr>
                <a:schemeClr val="dk1"/>
              </a:buClr>
              <a:buSzPts val="1300"/>
              <a:buFont typeface="Arial"/>
              <a:buNone/>
              <a:defRPr sz="12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375"/>
              </a:spcBef>
              <a:spcAft>
                <a:spcPts val="0"/>
              </a:spcAft>
              <a:buClr>
                <a:schemeClr val="dk1"/>
              </a:buClr>
              <a:buSzPts val="1350"/>
              <a:buFont typeface="Arial"/>
              <a:buNone/>
              <a:defRPr sz="12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375"/>
              </a:spcBef>
              <a:spcAft>
                <a:spcPts val="0"/>
              </a:spcAft>
              <a:buClr>
                <a:schemeClr val="dk1"/>
              </a:buClr>
              <a:buSzPts val="1350"/>
              <a:buFont typeface="Arial"/>
              <a:buNone/>
              <a:defRPr sz="12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375"/>
              </a:spcBef>
              <a:spcAft>
                <a:spcPts val="0"/>
              </a:spcAft>
              <a:buClr>
                <a:schemeClr val="dk1"/>
              </a:buClr>
              <a:buSzPts val="1350"/>
              <a:buFont typeface="Arial"/>
              <a:buNone/>
              <a:defRPr sz="12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375"/>
              </a:spcBef>
              <a:spcAft>
                <a:spcPts val="0"/>
              </a:spcAft>
              <a:buClr>
                <a:schemeClr val="dk1"/>
              </a:buClr>
              <a:buSzPts val="1350"/>
              <a:buFont typeface="Arial"/>
              <a:buNone/>
              <a:defRPr sz="1200" b="1" i="0" u="none" strike="noStrike" cap="none">
                <a:solidFill>
                  <a:schemeClr val="dk1"/>
                </a:solidFill>
                <a:latin typeface="Calibri"/>
                <a:ea typeface="Calibri"/>
                <a:cs typeface="Calibri"/>
                <a:sym typeface="Calibri"/>
              </a:defRPr>
            </a:lvl9pPr>
          </a:lstStyle>
          <a:p>
            <a:endParaRPr/>
          </a:p>
        </p:txBody>
      </p:sp>
      <p:sp>
        <p:nvSpPr>
          <p:cNvPr id="42" name="Shape 42"/>
          <p:cNvSpPr txBox="1">
            <a:spLocks noGrp="1"/>
          </p:cNvSpPr>
          <p:nvPr>
            <p:ph type="body" idx="4"/>
          </p:nvPr>
        </p:nvSpPr>
        <p:spPr>
          <a:xfrm>
            <a:off x="4629150" y="2505075"/>
            <a:ext cx="3887391" cy="3684588"/>
          </a:xfrm>
          <a:prstGeom prst="rect">
            <a:avLst/>
          </a:prstGeom>
          <a:noFill/>
          <a:ln>
            <a:noFill/>
          </a:ln>
        </p:spPr>
        <p:txBody>
          <a:bodyPr spcFirstLastPara="1" wrap="square" lIns="91425" tIns="91425" rIns="91425" bIns="91425" anchor="t" anchorCtr="0"/>
          <a:lstStyle>
            <a:lvl1pPr marL="457200" marR="0" lvl="0" indent="-361950" algn="l" rtl="0">
              <a:lnSpc>
                <a:spcPct val="90000"/>
              </a:lnSpc>
              <a:spcBef>
                <a:spcPts val="750"/>
              </a:spcBef>
              <a:spcAft>
                <a:spcPts val="0"/>
              </a:spcAft>
              <a:buClr>
                <a:schemeClr val="dk1"/>
              </a:buClr>
              <a:buSzPts val="2100"/>
              <a:buFont typeface="Arial"/>
              <a:buChar char="•"/>
              <a:defRPr sz="2100" b="0" i="0" u="none" strike="noStrike" cap="none">
                <a:solidFill>
                  <a:schemeClr val="dk1"/>
                </a:solidFill>
                <a:latin typeface="Calibri"/>
                <a:ea typeface="Calibri"/>
                <a:cs typeface="Calibri"/>
                <a:sym typeface="Calibri"/>
              </a:defRPr>
            </a:lvl1pPr>
            <a:lvl2pPr marL="914400" marR="0" lvl="1" indent="-342900" algn="l" rtl="0">
              <a:lnSpc>
                <a:spcPct val="90000"/>
              </a:lnSpc>
              <a:spcBef>
                <a:spcPts val="375"/>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375"/>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1150" algn="l" rtl="0">
              <a:lnSpc>
                <a:spcPct val="90000"/>
              </a:lnSpc>
              <a:spcBef>
                <a:spcPts val="375"/>
              </a:spcBef>
              <a:spcAft>
                <a:spcPts val="0"/>
              </a:spcAft>
              <a:buClr>
                <a:schemeClr val="dk1"/>
              </a:buClr>
              <a:buSzPts val="1300"/>
              <a:buFont typeface="Arial"/>
              <a:buChar char="•"/>
              <a:defRPr sz="1300" b="0" i="0" u="none" strike="noStrike" cap="none">
                <a:solidFill>
                  <a:schemeClr val="dk1"/>
                </a:solidFill>
                <a:latin typeface="Calibri"/>
                <a:ea typeface="Calibri"/>
                <a:cs typeface="Calibri"/>
                <a:sym typeface="Calibri"/>
              </a:defRPr>
            </a:lvl4pPr>
            <a:lvl5pPr marL="2286000" marR="0" lvl="4" indent="-311150" algn="l" rtl="0">
              <a:lnSpc>
                <a:spcPct val="90000"/>
              </a:lnSpc>
              <a:spcBef>
                <a:spcPts val="375"/>
              </a:spcBef>
              <a:spcAft>
                <a:spcPts val="0"/>
              </a:spcAft>
              <a:buClr>
                <a:schemeClr val="dk1"/>
              </a:buClr>
              <a:buSzPts val="1300"/>
              <a:buFont typeface="Arial"/>
              <a:buChar char="•"/>
              <a:defRPr sz="1300" b="0" i="0" u="none" strike="noStrike" cap="none">
                <a:solidFill>
                  <a:schemeClr val="dk1"/>
                </a:solidFill>
                <a:latin typeface="Calibri"/>
                <a:ea typeface="Calibri"/>
                <a:cs typeface="Calibri"/>
                <a:sym typeface="Calibri"/>
              </a:defRPr>
            </a:lvl5pPr>
            <a:lvl6pPr marL="2743200" marR="0" lvl="5"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6pPr>
            <a:lvl7pPr marL="3200400" marR="0" lvl="6"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7pPr>
            <a:lvl8pPr marL="3657600" marR="0" lvl="7"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8pPr>
            <a:lvl9pPr marL="4114800" marR="0" lvl="8"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9pPr>
          </a:lstStyle>
          <a:p>
            <a:endParaRPr/>
          </a:p>
        </p:txBody>
      </p:sp>
      <p:sp>
        <p:nvSpPr>
          <p:cNvPr id="43" name="Shape 43"/>
          <p:cNvSpPr txBox="1">
            <a:spLocks noGrp="1"/>
          </p:cNvSpPr>
          <p:nvPr>
            <p:ph type="sldNum" idx="12"/>
          </p:nvPr>
        </p:nvSpPr>
        <p:spPr>
          <a:xfrm>
            <a:off x="8020050" y="6329363"/>
            <a:ext cx="4953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4"/>
        <p:cNvGrpSpPr/>
        <p:nvPr/>
      </p:nvGrpSpPr>
      <p:grpSpPr>
        <a:xfrm>
          <a:off x="0" y="0"/>
          <a:ext cx="0" cy="0"/>
          <a:chOff x="0" y="0"/>
          <a:chExt cx="0" cy="0"/>
        </a:xfrm>
      </p:grpSpPr>
      <p:sp>
        <p:nvSpPr>
          <p:cNvPr id="45" name="Shape 45"/>
          <p:cNvSpPr txBox="1">
            <a:spLocks noGrp="1"/>
          </p:cNvSpPr>
          <p:nvPr>
            <p:ph type="title"/>
          </p:nvPr>
        </p:nvSpPr>
        <p:spPr>
          <a:xfrm>
            <a:off x="628650" y="365126"/>
            <a:ext cx="7886700" cy="1325563"/>
          </a:xfrm>
          <a:prstGeom prst="rect">
            <a:avLst/>
          </a:prstGeom>
          <a:noFill/>
          <a:ln>
            <a:noFill/>
          </a:ln>
        </p:spPr>
        <p:txBody>
          <a:bodyPr spcFirstLastPara="1" wrap="square" lIns="91425" tIns="91425" rIns="91425" bIns="91425" anchor="ctr" anchorCtr="0"/>
          <a:lstStyle>
            <a:lvl1pPr marR="0" lvl="0"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1pPr>
            <a:lvl2pPr marR="0" lvl="1"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2pPr>
            <a:lvl3pPr marR="0" lvl="2"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3pPr>
            <a:lvl4pPr marR="0" lvl="3"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4pPr>
            <a:lvl5pPr marR="0" lvl="4"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5pPr>
            <a:lvl6pPr marR="0" lvl="5"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6pPr>
            <a:lvl7pPr marR="0" lvl="6"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7pPr>
            <a:lvl8pPr marR="0" lvl="7"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8pPr>
            <a:lvl9pPr marR="0" lvl="8"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9pPr>
          </a:lstStyle>
          <a:p>
            <a:endParaRPr/>
          </a:p>
        </p:txBody>
      </p:sp>
      <p:sp>
        <p:nvSpPr>
          <p:cNvPr id="46" name="Shape 46"/>
          <p:cNvSpPr txBox="1">
            <a:spLocks noGrp="1"/>
          </p:cNvSpPr>
          <p:nvPr>
            <p:ph type="sldNum" idx="12"/>
          </p:nvPr>
        </p:nvSpPr>
        <p:spPr>
          <a:xfrm>
            <a:off x="8020050" y="6329363"/>
            <a:ext cx="4953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47"/>
        <p:cNvGrpSpPr/>
        <p:nvPr/>
      </p:nvGrpSpPr>
      <p:grpSpPr>
        <a:xfrm>
          <a:off x="0" y="0"/>
          <a:ext cx="0" cy="0"/>
          <a:chOff x="0" y="0"/>
          <a:chExt cx="0" cy="0"/>
        </a:xfrm>
      </p:grpSpPr>
      <p:sp>
        <p:nvSpPr>
          <p:cNvPr id="48" name="Shape 48"/>
          <p:cNvSpPr txBox="1">
            <a:spLocks noGrp="1"/>
          </p:cNvSpPr>
          <p:nvPr>
            <p:ph type="title"/>
          </p:nvPr>
        </p:nvSpPr>
        <p:spPr>
          <a:xfrm>
            <a:off x="629841" y="457200"/>
            <a:ext cx="2949178" cy="1600200"/>
          </a:xfrm>
          <a:prstGeom prst="rect">
            <a:avLst/>
          </a:prstGeom>
          <a:noFill/>
          <a:ln>
            <a:noFill/>
          </a:ln>
        </p:spPr>
        <p:txBody>
          <a:bodyPr spcFirstLastPara="1" wrap="square" lIns="91425" tIns="91425" rIns="91425" bIns="91425" anchor="b" anchorCtr="0"/>
          <a:lstStyle>
            <a:lvl1pPr marR="0" lvl="0" algn="l" rtl="0">
              <a:lnSpc>
                <a:spcPct val="9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1pPr>
            <a:lvl2pPr marR="0" lvl="1"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2pPr>
            <a:lvl3pPr marR="0" lvl="2"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3pPr>
            <a:lvl4pPr marR="0" lvl="3"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4pPr>
            <a:lvl5pPr marR="0" lvl="4"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5pPr>
            <a:lvl6pPr marR="0" lvl="5"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6pPr>
            <a:lvl7pPr marR="0" lvl="6"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7pPr>
            <a:lvl8pPr marR="0" lvl="7"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8pPr>
            <a:lvl9pPr marR="0" lvl="8"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9pPr>
          </a:lstStyle>
          <a:p>
            <a:endParaRPr/>
          </a:p>
        </p:txBody>
      </p:sp>
      <p:sp>
        <p:nvSpPr>
          <p:cNvPr id="49" name="Shape 49"/>
          <p:cNvSpPr txBox="1">
            <a:spLocks noGrp="1"/>
          </p:cNvSpPr>
          <p:nvPr>
            <p:ph type="body" idx="1"/>
          </p:nvPr>
        </p:nvSpPr>
        <p:spPr>
          <a:xfrm>
            <a:off x="3887391" y="987426"/>
            <a:ext cx="4629150" cy="4873625"/>
          </a:xfrm>
          <a:prstGeom prst="rect">
            <a:avLst/>
          </a:prstGeom>
          <a:noFill/>
          <a:ln>
            <a:noFill/>
          </a:ln>
        </p:spPr>
        <p:txBody>
          <a:bodyPr spcFirstLastPara="1" wrap="square" lIns="91425" tIns="91425" rIns="91425" bIns="91425" anchor="t" anchorCtr="0"/>
          <a:lstStyle>
            <a:lvl1pPr marL="457200" marR="0" lvl="0" indent="-381000" algn="l" rtl="0">
              <a:lnSpc>
                <a:spcPct val="90000"/>
              </a:lnSpc>
              <a:spcBef>
                <a:spcPts val="75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1pPr>
            <a:lvl2pPr marL="914400" marR="0" lvl="1" indent="-361950" algn="l" rtl="0">
              <a:lnSpc>
                <a:spcPct val="90000"/>
              </a:lnSpc>
              <a:spcBef>
                <a:spcPts val="375"/>
              </a:spcBef>
              <a:spcAft>
                <a:spcPts val="0"/>
              </a:spcAft>
              <a:buClr>
                <a:schemeClr val="dk1"/>
              </a:buClr>
              <a:buSzPts val="2100"/>
              <a:buFont typeface="Arial"/>
              <a:buChar char="•"/>
              <a:defRPr sz="2100" b="0" i="0" u="none" strike="noStrike" cap="none">
                <a:solidFill>
                  <a:schemeClr val="dk1"/>
                </a:solidFill>
                <a:latin typeface="Calibri"/>
                <a:ea typeface="Calibri"/>
                <a:cs typeface="Calibri"/>
                <a:sym typeface="Calibri"/>
              </a:defRPr>
            </a:lvl2pPr>
            <a:lvl3pPr marL="1371600" marR="0" lvl="2" indent="-342900" algn="l" rtl="0">
              <a:lnSpc>
                <a:spcPct val="90000"/>
              </a:lnSpc>
              <a:spcBef>
                <a:spcPts val="375"/>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3pPr>
            <a:lvl4pPr marL="1828800" marR="0" lvl="3" indent="-323850" algn="l" rtl="0">
              <a:lnSpc>
                <a:spcPct val="90000"/>
              </a:lnSpc>
              <a:spcBef>
                <a:spcPts val="375"/>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4pPr>
            <a:lvl5pPr marL="2286000" marR="0" lvl="4" indent="-323850" algn="l" rtl="0">
              <a:lnSpc>
                <a:spcPct val="90000"/>
              </a:lnSpc>
              <a:spcBef>
                <a:spcPts val="375"/>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5pPr>
            <a:lvl6pPr marL="2743200" marR="0" lvl="5" indent="-323850" algn="l" rtl="0">
              <a:lnSpc>
                <a:spcPct val="90000"/>
              </a:lnSpc>
              <a:spcBef>
                <a:spcPts val="375"/>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6pPr>
            <a:lvl7pPr marL="3200400" marR="0" lvl="6" indent="-323850" algn="l" rtl="0">
              <a:lnSpc>
                <a:spcPct val="90000"/>
              </a:lnSpc>
              <a:spcBef>
                <a:spcPts val="375"/>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7pPr>
            <a:lvl8pPr marL="3657600" marR="0" lvl="7" indent="-323850" algn="l" rtl="0">
              <a:lnSpc>
                <a:spcPct val="90000"/>
              </a:lnSpc>
              <a:spcBef>
                <a:spcPts val="375"/>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8pPr>
            <a:lvl9pPr marL="4114800" marR="0" lvl="8" indent="-323850" algn="l" rtl="0">
              <a:lnSpc>
                <a:spcPct val="90000"/>
              </a:lnSpc>
              <a:spcBef>
                <a:spcPts val="375"/>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9pPr>
          </a:lstStyle>
          <a:p>
            <a:endParaRPr/>
          </a:p>
        </p:txBody>
      </p:sp>
      <p:sp>
        <p:nvSpPr>
          <p:cNvPr id="50" name="Shape 50"/>
          <p:cNvSpPr txBox="1">
            <a:spLocks noGrp="1"/>
          </p:cNvSpPr>
          <p:nvPr>
            <p:ph type="body" idx="2"/>
          </p:nvPr>
        </p:nvSpPr>
        <p:spPr>
          <a:xfrm>
            <a:off x="629841" y="2057400"/>
            <a:ext cx="2949178" cy="3811588"/>
          </a:xfrm>
          <a:prstGeom prst="rect">
            <a:avLst/>
          </a:prstGeom>
          <a:noFill/>
          <a:ln>
            <a:noFill/>
          </a:ln>
        </p:spPr>
        <p:txBody>
          <a:bodyPr spcFirstLastPara="1" wrap="square" lIns="91425" tIns="91425" rIns="91425" bIns="91425" anchor="t" anchorCtr="0"/>
          <a:lstStyle>
            <a:lvl1pPr marL="457200" marR="0" lvl="0" indent="-228600" algn="l" rtl="0">
              <a:lnSpc>
                <a:spcPct val="90000"/>
              </a:lnSpc>
              <a:spcBef>
                <a:spcPts val="750"/>
              </a:spcBef>
              <a:spcAft>
                <a:spcPts val="0"/>
              </a:spcAft>
              <a:buClr>
                <a:schemeClr val="dk1"/>
              </a:buClr>
              <a:buSzPts val="21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375"/>
              </a:spcBef>
              <a:spcAft>
                <a:spcPts val="0"/>
              </a:spcAft>
              <a:buClr>
                <a:schemeClr val="dk1"/>
              </a:buClr>
              <a:buSzPts val="1800"/>
              <a:buFont typeface="Arial"/>
              <a:buNone/>
              <a:defRPr sz="105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375"/>
              </a:spcBef>
              <a:spcAft>
                <a:spcPts val="0"/>
              </a:spcAft>
              <a:buClr>
                <a:schemeClr val="dk1"/>
              </a:buClr>
              <a:buSzPts val="1500"/>
              <a:buFont typeface="Arial"/>
              <a:buNone/>
              <a:defRPr sz="9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375"/>
              </a:spcBef>
              <a:spcAft>
                <a:spcPts val="0"/>
              </a:spcAft>
              <a:buClr>
                <a:schemeClr val="dk1"/>
              </a:buClr>
              <a:buSzPts val="1300"/>
              <a:buFont typeface="Arial"/>
              <a:buNone/>
              <a:defRPr sz="75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375"/>
              </a:spcBef>
              <a:spcAft>
                <a:spcPts val="0"/>
              </a:spcAft>
              <a:buClr>
                <a:schemeClr val="dk1"/>
              </a:buClr>
              <a:buSzPts val="1300"/>
              <a:buFont typeface="Arial"/>
              <a:buNone/>
              <a:defRPr sz="75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375"/>
              </a:spcBef>
              <a:spcAft>
                <a:spcPts val="0"/>
              </a:spcAft>
              <a:buClr>
                <a:schemeClr val="dk1"/>
              </a:buClr>
              <a:buSzPts val="1350"/>
              <a:buFont typeface="Arial"/>
              <a:buNone/>
              <a:defRPr sz="75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375"/>
              </a:spcBef>
              <a:spcAft>
                <a:spcPts val="0"/>
              </a:spcAft>
              <a:buClr>
                <a:schemeClr val="dk1"/>
              </a:buClr>
              <a:buSzPts val="1350"/>
              <a:buFont typeface="Arial"/>
              <a:buNone/>
              <a:defRPr sz="75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375"/>
              </a:spcBef>
              <a:spcAft>
                <a:spcPts val="0"/>
              </a:spcAft>
              <a:buClr>
                <a:schemeClr val="dk1"/>
              </a:buClr>
              <a:buSzPts val="1350"/>
              <a:buFont typeface="Arial"/>
              <a:buNone/>
              <a:defRPr sz="75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375"/>
              </a:spcBef>
              <a:spcAft>
                <a:spcPts val="0"/>
              </a:spcAft>
              <a:buClr>
                <a:schemeClr val="dk1"/>
              </a:buClr>
              <a:buSzPts val="1350"/>
              <a:buFont typeface="Arial"/>
              <a:buNone/>
              <a:defRPr sz="750" b="0" i="0" u="none" strike="noStrike" cap="none">
                <a:solidFill>
                  <a:schemeClr val="dk1"/>
                </a:solidFill>
                <a:latin typeface="Calibri"/>
                <a:ea typeface="Calibri"/>
                <a:cs typeface="Calibri"/>
                <a:sym typeface="Calibri"/>
              </a:defRPr>
            </a:lvl9pPr>
          </a:lstStyle>
          <a:p>
            <a:endParaRPr/>
          </a:p>
        </p:txBody>
      </p:sp>
      <p:sp>
        <p:nvSpPr>
          <p:cNvPr id="51" name="Shape 51"/>
          <p:cNvSpPr txBox="1">
            <a:spLocks noGrp="1"/>
          </p:cNvSpPr>
          <p:nvPr>
            <p:ph type="sldNum" idx="12"/>
          </p:nvPr>
        </p:nvSpPr>
        <p:spPr>
          <a:xfrm>
            <a:off x="8020050" y="6329363"/>
            <a:ext cx="4953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52"/>
        <p:cNvGrpSpPr/>
        <p:nvPr/>
      </p:nvGrpSpPr>
      <p:grpSpPr>
        <a:xfrm>
          <a:off x="0" y="0"/>
          <a:ext cx="0" cy="0"/>
          <a:chOff x="0" y="0"/>
          <a:chExt cx="0" cy="0"/>
        </a:xfrm>
      </p:grpSpPr>
      <p:sp>
        <p:nvSpPr>
          <p:cNvPr id="53" name="Shape 53"/>
          <p:cNvSpPr txBox="1">
            <a:spLocks noGrp="1"/>
          </p:cNvSpPr>
          <p:nvPr>
            <p:ph type="title"/>
          </p:nvPr>
        </p:nvSpPr>
        <p:spPr>
          <a:xfrm>
            <a:off x="629841" y="457200"/>
            <a:ext cx="2949178" cy="1600200"/>
          </a:xfrm>
          <a:prstGeom prst="rect">
            <a:avLst/>
          </a:prstGeom>
          <a:noFill/>
          <a:ln>
            <a:noFill/>
          </a:ln>
        </p:spPr>
        <p:txBody>
          <a:bodyPr spcFirstLastPara="1" wrap="square" lIns="91425" tIns="91425" rIns="91425" bIns="91425" anchor="b" anchorCtr="0"/>
          <a:lstStyle>
            <a:lvl1pPr marR="0" lvl="0" algn="l" rtl="0">
              <a:lnSpc>
                <a:spcPct val="9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1pPr>
            <a:lvl2pPr marR="0" lvl="1"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2pPr>
            <a:lvl3pPr marR="0" lvl="2"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3pPr>
            <a:lvl4pPr marR="0" lvl="3"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4pPr>
            <a:lvl5pPr marR="0" lvl="4"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5pPr>
            <a:lvl6pPr marR="0" lvl="5"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6pPr>
            <a:lvl7pPr marR="0" lvl="6"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7pPr>
            <a:lvl8pPr marR="0" lvl="7"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8pPr>
            <a:lvl9pPr marR="0" lvl="8"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9pPr>
          </a:lstStyle>
          <a:p>
            <a:endParaRPr/>
          </a:p>
        </p:txBody>
      </p:sp>
      <p:sp>
        <p:nvSpPr>
          <p:cNvPr id="54" name="Shape 54"/>
          <p:cNvSpPr>
            <a:spLocks noGrp="1"/>
          </p:cNvSpPr>
          <p:nvPr>
            <p:ph type="pic" idx="2"/>
          </p:nvPr>
        </p:nvSpPr>
        <p:spPr>
          <a:xfrm>
            <a:off x="3887391" y="987426"/>
            <a:ext cx="4629150" cy="4873625"/>
          </a:xfrm>
          <a:prstGeom prst="rect">
            <a:avLst/>
          </a:prstGeom>
          <a:noFill/>
          <a:ln>
            <a:noFill/>
          </a:ln>
        </p:spPr>
        <p:txBody>
          <a:bodyPr spcFirstLastPara="1" wrap="square" lIns="91425" tIns="91425" rIns="91425" bIns="91425" anchor="t" anchorCtr="0"/>
          <a:lstStyle>
            <a:lvl1pPr marR="0" lvl="0" algn="l" rtl="0">
              <a:lnSpc>
                <a:spcPct val="90000"/>
              </a:lnSpc>
              <a:spcBef>
                <a:spcPts val="750"/>
              </a:spcBef>
              <a:spcAft>
                <a:spcPts val="0"/>
              </a:spcAft>
              <a:buClr>
                <a:schemeClr val="dk1"/>
              </a:buClr>
              <a:buSzPts val="1400"/>
              <a:buFont typeface="Arial"/>
              <a:buNone/>
              <a:defRPr sz="2400" b="0" i="0" u="none" strike="noStrike" cap="none">
                <a:solidFill>
                  <a:schemeClr val="dk1"/>
                </a:solidFill>
                <a:latin typeface="Calibri"/>
                <a:ea typeface="Calibri"/>
                <a:cs typeface="Calibri"/>
                <a:sym typeface="Calibri"/>
              </a:defRPr>
            </a:lvl1pPr>
            <a:lvl2pPr marR="0" lvl="1" algn="l" rtl="0">
              <a:lnSpc>
                <a:spcPct val="90000"/>
              </a:lnSpc>
              <a:spcBef>
                <a:spcPts val="375"/>
              </a:spcBef>
              <a:spcAft>
                <a:spcPts val="0"/>
              </a:spcAft>
              <a:buClr>
                <a:schemeClr val="dk1"/>
              </a:buClr>
              <a:buSzPts val="1400"/>
              <a:buFont typeface="Arial"/>
              <a:buNone/>
              <a:defRPr sz="2100" b="0" i="0" u="none" strike="noStrike" cap="none">
                <a:solidFill>
                  <a:schemeClr val="dk1"/>
                </a:solidFill>
                <a:latin typeface="Calibri"/>
                <a:ea typeface="Calibri"/>
                <a:cs typeface="Calibri"/>
                <a:sym typeface="Calibri"/>
              </a:defRPr>
            </a:lvl2pPr>
            <a:lvl3pPr marR="0" lvl="2" algn="l" rtl="0">
              <a:lnSpc>
                <a:spcPct val="90000"/>
              </a:lnSpc>
              <a:spcBef>
                <a:spcPts val="375"/>
              </a:spcBef>
              <a:spcAft>
                <a:spcPts val="0"/>
              </a:spcAft>
              <a:buClr>
                <a:schemeClr val="dk1"/>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90000"/>
              </a:lnSpc>
              <a:spcBef>
                <a:spcPts val="375"/>
              </a:spcBef>
              <a:spcAft>
                <a:spcPts val="0"/>
              </a:spcAft>
              <a:buClr>
                <a:schemeClr val="dk1"/>
              </a:buClr>
              <a:buSzPts val="1400"/>
              <a:buFont typeface="Arial"/>
              <a:buNone/>
              <a:defRPr sz="1500" b="0" i="0" u="none" strike="noStrike" cap="none">
                <a:solidFill>
                  <a:schemeClr val="dk1"/>
                </a:solidFill>
                <a:latin typeface="Calibri"/>
                <a:ea typeface="Calibri"/>
                <a:cs typeface="Calibri"/>
                <a:sym typeface="Calibri"/>
              </a:defRPr>
            </a:lvl4pPr>
            <a:lvl5pPr marR="0" lvl="4" algn="l" rtl="0">
              <a:lnSpc>
                <a:spcPct val="90000"/>
              </a:lnSpc>
              <a:spcBef>
                <a:spcPts val="375"/>
              </a:spcBef>
              <a:spcAft>
                <a:spcPts val="0"/>
              </a:spcAft>
              <a:buClr>
                <a:schemeClr val="dk1"/>
              </a:buClr>
              <a:buSzPts val="1400"/>
              <a:buFont typeface="Arial"/>
              <a:buNone/>
              <a:defRPr sz="1500" b="0" i="0" u="none" strike="noStrike" cap="none">
                <a:solidFill>
                  <a:schemeClr val="dk1"/>
                </a:solidFill>
                <a:latin typeface="Calibri"/>
                <a:ea typeface="Calibri"/>
                <a:cs typeface="Calibri"/>
                <a:sym typeface="Calibri"/>
              </a:defRPr>
            </a:lvl5pPr>
            <a:lvl6pPr marR="0" lvl="5" algn="l" rtl="0">
              <a:lnSpc>
                <a:spcPct val="90000"/>
              </a:lnSpc>
              <a:spcBef>
                <a:spcPts val="375"/>
              </a:spcBef>
              <a:spcAft>
                <a:spcPts val="0"/>
              </a:spcAft>
              <a:buClr>
                <a:schemeClr val="dk1"/>
              </a:buClr>
              <a:buSzPts val="1400"/>
              <a:buFont typeface="Arial"/>
              <a:buNone/>
              <a:defRPr sz="1500" b="0" i="0" u="none" strike="noStrike" cap="none">
                <a:solidFill>
                  <a:schemeClr val="dk1"/>
                </a:solidFill>
                <a:latin typeface="Calibri"/>
                <a:ea typeface="Calibri"/>
                <a:cs typeface="Calibri"/>
                <a:sym typeface="Calibri"/>
              </a:defRPr>
            </a:lvl6pPr>
            <a:lvl7pPr marR="0" lvl="6" algn="l" rtl="0">
              <a:lnSpc>
                <a:spcPct val="90000"/>
              </a:lnSpc>
              <a:spcBef>
                <a:spcPts val="375"/>
              </a:spcBef>
              <a:spcAft>
                <a:spcPts val="0"/>
              </a:spcAft>
              <a:buClr>
                <a:schemeClr val="dk1"/>
              </a:buClr>
              <a:buSzPts val="1400"/>
              <a:buFont typeface="Arial"/>
              <a:buNone/>
              <a:defRPr sz="1500" b="0" i="0" u="none" strike="noStrike" cap="none">
                <a:solidFill>
                  <a:schemeClr val="dk1"/>
                </a:solidFill>
                <a:latin typeface="Calibri"/>
                <a:ea typeface="Calibri"/>
                <a:cs typeface="Calibri"/>
                <a:sym typeface="Calibri"/>
              </a:defRPr>
            </a:lvl7pPr>
            <a:lvl8pPr marR="0" lvl="7" algn="l" rtl="0">
              <a:lnSpc>
                <a:spcPct val="90000"/>
              </a:lnSpc>
              <a:spcBef>
                <a:spcPts val="375"/>
              </a:spcBef>
              <a:spcAft>
                <a:spcPts val="0"/>
              </a:spcAft>
              <a:buClr>
                <a:schemeClr val="dk1"/>
              </a:buClr>
              <a:buSzPts val="1400"/>
              <a:buFont typeface="Arial"/>
              <a:buNone/>
              <a:defRPr sz="1500" b="0" i="0" u="none" strike="noStrike" cap="none">
                <a:solidFill>
                  <a:schemeClr val="dk1"/>
                </a:solidFill>
                <a:latin typeface="Calibri"/>
                <a:ea typeface="Calibri"/>
                <a:cs typeface="Calibri"/>
                <a:sym typeface="Calibri"/>
              </a:defRPr>
            </a:lvl8pPr>
            <a:lvl9pPr marR="0" lvl="8" algn="l" rtl="0">
              <a:lnSpc>
                <a:spcPct val="90000"/>
              </a:lnSpc>
              <a:spcBef>
                <a:spcPts val="375"/>
              </a:spcBef>
              <a:spcAft>
                <a:spcPts val="0"/>
              </a:spcAft>
              <a:buClr>
                <a:schemeClr val="dk1"/>
              </a:buClr>
              <a:buSzPts val="1400"/>
              <a:buFont typeface="Arial"/>
              <a:buNone/>
              <a:defRPr sz="1500" b="0" i="0" u="none" strike="noStrike" cap="none">
                <a:solidFill>
                  <a:schemeClr val="dk1"/>
                </a:solidFill>
                <a:latin typeface="Calibri"/>
                <a:ea typeface="Calibri"/>
                <a:cs typeface="Calibri"/>
                <a:sym typeface="Calibri"/>
              </a:defRPr>
            </a:lvl9pPr>
          </a:lstStyle>
          <a:p>
            <a:endParaRPr/>
          </a:p>
        </p:txBody>
      </p:sp>
      <p:sp>
        <p:nvSpPr>
          <p:cNvPr id="55" name="Shape 55"/>
          <p:cNvSpPr txBox="1">
            <a:spLocks noGrp="1"/>
          </p:cNvSpPr>
          <p:nvPr>
            <p:ph type="body" idx="1"/>
          </p:nvPr>
        </p:nvSpPr>
        <p:spPr>
          <a:xfrm>
            <a:off x="629841" y="2057400"/>
            <a:ext cx="2949178" cy="3811588"/>
          </a:xfrm>
          <a:prstGeom prst="rect">
            <a:avLst/>
          </a:prstGeom>
          <a:noFill/>
          <a:ln>
            <a:noFill/>
          </a:ln>
        </p:spPr>
        <p:txBody>
          <a:bodyPr spcFirstLastPara="1" wrap="square" lIns="91425" tIns="91425" rIns="91425" bIns="91425" anchor="t" anchorCtr="0"/>
          <a:lstStyle>
            <a:lvl1pPr marL="457200" marR="0" lvl="0" indent="-228600" algn="l" rtl="0">
              <a:lnSpc>
                <a:spcPct val="90000"/>
              </a:lnSpc>
              <a:spcBef>
                <a:spcPts val="750"/>
              </a:spcBef>
              <a:spcAft>
                <a:spcPts val="0"/>
              </a:spcAft>
              <a:buClr>
                <a:schemeClr val="dk1"/>
              </a:buClr>
              <a:buSzPts val="21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375"/>
              </a:spcBef>
              <a:spcAft>
                <a:spcPts val="0"/>
              </a:spcAft>
              <a:buClr>
                <a:schemeClr val="dk1"/>
              </a:buClr>
              <a:buSzPts val="1800"/>
              <a:buFont typeface="Arial"/>
              <a:buNone/>
              <a:defRPr sz="105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375"/>
              </a:spcBef>
              <a:spcAft>
                <a:spcPts val="0"/>
              </a:spcAft>
              <a:buClr>
                <a:schemeClr val="dk1"/>
              </a:buClr>
              <a:buSzPts val="1500"/>
              <a:buFont typeface="Arial"/>
              <a:buNone/>
              <a:defRPr sz="9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375"/>
              </a:spcBef>
              <a:spcAft>
                <a:spcPts val="0"/>
              </a:spcAft>
              <a:buClr>
                <a:schemeClr val="dk1"/>
              </a:buClr>
              <a:buSzPts val="1300"/>
              <a:buFont typeface="Arial"/>
              <a:buNone/>
              <a:defRPr sz="75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375"/>
              </a:spcBef>
              <a:spcAft>
                <a:spcPts val="0"/>
              </a:spcAft>
              <a:buClr>
                <a:schemeClr val="dk1"/>
              </a:buClr>
              <a:buSzPts val="1300"/>
              <a:buFont typeface="Arial"/>
              <a:buNone/>
              <a:defRPr sz="75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375"/>
              </a:spcBef>
              <a:spcAft>
                <a:spcPts val="0"/>
              </a:spcAft>
              <a:buClr>
                <a:schemeClr val="dk1"/>
              </a:buClr>
              <a:buSzPts val="1350"/>
              <a:buFont typeface="Arial"/>
              <a:buNone/>
              <a:defRPr sz="75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375"/>
              </a:spcBef>
              <a:spcAft>
                <a:spcPts val="0"/>
              </a:spcAft>
              <a:buClr>
                <a:schemeClr val="dk1"/>
              </a:buClr>
              <a:buSzPts val="1350"/>
              <a:buFont typeface="Arial"/>
              <a:buNone/>
              <a:defRPr sz="75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375"/>
              </a:spcBef>
              <a:spcAft>
                <a:spcPts val="0"/>
              </a:spcAft>
              <a:buClr>
                <a:schemeClr val="dk1"/>
              </a:buClr>
              <a:buSzPts val="1350"/>
              <a:buFont typeface="Arial"/>
              <a:buNone/>
              <a:defRPr sz="75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375"/>
              </a:spcBef>
              <a:spcAft>
                <a:spcPts val="0"/>
              </a:spcAft>
              <a:buClr>
                <a:schemeClr val="dk1"/>
              </a:buClr>
              <a:buSzPts val="1350"/>
              <a:buFont typeface="Arial"/>
              <a:buNone/>
              <a:defRPr sz="750" b="0" i="0" u="none" strike="noStrike" cap="none">
                <a:solidFill>
                  <a:schemeClr val="dk1"/>
                </a:solidFill>
                <a:latin typeface="Calibri"/>
                <a:ea typeface="Calibri"/>
                <a:cs typeface="Calibri"/>
                <a:sym typeface="Calibri"/>
              </a:defRPr>
            </a:lvl9pPr>
          </a:lstStyle>
          <a:p>
            <a:endParaRPr/>
          </a:p>
        </p:txBody>
      </p:sp>
      <p:sp>
        <p:nvSpPr>
          <p:cNvPr id="56" name="Shape 56"/>
          <p:cNvSpPr txBox="1">
            <a:spLocks noGrp="1"/>
          </p:cNvSpPr>
          <p:nvPr>
            <p:ph type="sldNum" idx="12"/>
          </p:nvPr>
        </p:nvSpPr>
        <p:spPr>
          <a:xfrm>
            <a:off x="8020050" y="6329363"/>
            <a:ext cx="4953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matchingName="Last Slide" type="blank">
  <p:cSld name="BLANK">
    <p:spTree>
      <p:nvGrpSpPr>
        <p:cNvPr id="1" name="Shape 57"/>
        <p:cNvGrpSpPr/>
        <p:nvPr/>
      </p:nvGrpSpPr>
      <p:grpSpPr>
        <a:xfrm>
          <a:off x="0" y="0"/>
          <a:ext cx="0" cy="0"/>
          <a:chOff x="0" y="0"/>
          <a:chExt cx="0" cy="0"/>
        </a:xfrm>
      </p:grpSpPr>
      <p:pic>
        <p:nvPicPr>
          <p:cNvPr id="58" name="Shape 58"/>
          <p:cNvPicPr preferRelativeResize="0"/>
          <p:nvPr/>
        </p:nvPicPr>
        <p:blipFill rotWithShape="1">
          <a:blip r:embed="rId2">
            <a:alphaModFix/>
          </a:blip>
          <a:srcRect/>
          <a:stretch/>
        </p:blipFill>
        <p:spPr>
          <a:xfrm>
            <a:off x="1792288" y="187325"/>
            <a:ext cx="5549914" cy="6648217"/>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hyperlink" Target="https://creativecommons.org/licenses/by/4.0/" TargetMode="Externa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sldNum" idx="12"/>
          </p:nvPr>
        </p:nvSpPr>
        <p:spPr>
          <a:xfrm>
            <a:off x="8020050" y="6329363"/>
            <a:ext cx="4953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a:p>
        </p:txBody>
      </p:sp>
      <p:sp>
        <p:nvSpPr>
          <p:cNvPr id="11" name="Shape 11"/>
          <p:cNvSpPr txBox="1">
            <a:spLocks noGrp="1"/>
          </p:cNvSpPr>
          <p:nvPr>
            <p:ph type="title"/>
          </p:nvPr>
        </p:nvSpPr>
        <p:spPr>
          <a:xfrm>
            <a:off x="628650" y="457200"/>
            <a:ext cx="5686425" cy="1101725"/>
          </a:xfrm>
          <a:prstGeom prst="rect">
            <a:avLst/>
          </a:prstGeom>
          <a:noFill/>
          <a:ln>
            <a:noFill/>
          </a:ln>
        </p:spPr>
        <p:txBody>
          <a:bodyPr spcFirstLastPara="1" wrap="square" lIns="91425" tIns="91425" rIns="91425" bIns="91425" anchor="ctr" anchorCtr="0"/>
          <a:lstStyle>
            <a:lvl1pPr marR="0" lvl="0"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1pPr>
            <a:lvl2pPr marR="0" lvl="1"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2pPr>
            <a:lvl3pPr marR="0" lvl="2"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3pPr>
            <a:lvl4pPr marR="0" lvl="3"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4pPr>
            <a:lvl5pPr marR="0" lvl="4"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5pPr>
            <a:lvl6pPr marR="0" lvl="5"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6pPr>
            <a:lvl7pPr marR="0" lvl="6"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7pPr>
            <a:lvl8pPr marR="0" lvl="7"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8pPr>
            <a:lvl9pPr marR="0" lvl="8"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9pPr>
          </a:lstStyle>
          <a:p>
            <a:endParaRPr/>
          </a:p>
        </p:txBody>
      </p:sp>
      <p:sp>
        <p:nvSpPr>
          <p:cNvPr id="12" name="Shape 12"/>
          <p:cNvSpPr txBox="1">
            <a:spLocks noGrp="1"/>
          </p:cNvSpPr>
          <p:nvPr>
            <p:ph type="body" idx="1"/>
          </p:nvPr>
        </p:nvSpPr>
        <p:spPr>
          <a:xfrm>
            <a:off x="628650" y="1825625"/>
            <a:ext cx="7886700" cy="4483100"/>
          </a:xfrm>
          <a:prstGeom prst="rect">
            <a:avLst/>
          </a:prstGeom>
          <a:noFill/>
          <a:ln>
            <a:noFill/>
          </a:ln>
        </p:spPr>
        <p:txBody>
          <a:bodyPr spcFirstLastPara="1" wrap="square" lIns="91425" tIns="91425" rIns="91425" bIns="91425" anchor="t" anchorCtr="0"/>
          <a:lstStyle>
            <a:lvl1pPr marL="457200" marR="0" lvl="0" indent="-361950" algn="l" rtl="0">
              <a:lnSpc>
                <a:spcPct val="90000"/>
              </a:lnSpc>
              <a:spcBef>
                <a:spcPts val="750"/>
              </a:spcBef>
              <a:spcAft>
                <a:spcPts val="0"/>
              </a:spcAft>
              <a:buClr>
                <a:schemeClr val="dk1"/>
              </a:buClr>
              <a:buSzPts val="2100"/>
              <a:buFont typeface="Arial"/>
              <a:buChar char="•"/>
              <a:defRPr sz="2100" b="0" i="0" u="none" strike="noStrike" cap="none">
                <a:solidFill>
                  <a:schemeClr val="dk1"/>
                </a:solidFill>
                <a:latin typeface="Calibri"/>
                <a:ea typeface="Calibri"/>
                <a:cs typeface="Calibri"/>
                <a:sym typeface="Calibri"/>
              </a:defRPr>
            </a:lvl1pPr>
            <a:lvl2pPr marL="914400" marR="0" lvl="1" indent="-342900" algn="l" rtl="0">
              <a:lnSpc>
                <a:spcPct val="90000"/>
              </a:lnSpc>
              <a:spcBef>
                <a:spcPts val="375"/>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375"/>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1150" algn="l" rtl="0">
              <a:lnSpc>
                <a:spcPct val="90000"/>
              </a:lnSpc>
              <a:spcBef>
                <a:spcPts val="375"/>
              </a:spcBef>
              <a:spcAft>
                <a:spcPts val="0"/>
              </a:spcAft>
              <a:buClr>
                <a:schemeClr val="dk1"/>
              </a:buClr>
              <a:buSzPts val="1300"/>
              <a:buFont typeface="Arial"/>
              <a:buChar char="•"/>
              <a:defRPr sz="1300" b="0" i="0" u="none" strike="noStrike" cap="none">
                <a:solidFill>
                  <a:schemeClr val="dk1"/>
                </a:solidFill>
                <a:latin typeface="Calibri"/>
                <a:ea typeface="Calibri"/>
                <a:cs typeface="Calibri"/>
                <a:sym typeface="Calibri"/>
              </a:defRPr>
            </a:lvl4pPr>
            <a:lvl5pPr marL="2286000" marR="0" lvl="4" indent="-311150" algn="l" rtl="0">
              <a:lnSpc>
                <a:spcPct val="90000"/>
              </a:lnSpc>
              <a:spcBef>
                <a:spcPts val="375"/>
              </a:spcBef>
              <a:spcAft>
                <a:spcPts val="0"/>
              </a:spcAft>
              <a:buClr>
                <a:schemeClr val="dk1"/>
              </a:buClr>
              <a:buSzPts val="1300"/>
              <a:buFont typeface="Arial"/>
              <a:buChar char="•"/>
              <a:defRPr sz="1300" b="0" i="0" u="none" strike="noStrike" cap="none">
                <a:solidFill>
                  <a:schemeClr val="dk1"/>
                </a:solidFill>
                <a:latin typeface="Calibri"/>
                <a:ea typeface="Calibri"/>
                <a:cs typeface="Calibri"/>
                <a:sym typeface="Calibri"/>
              </a:defRPr>
            </a:lvl5pPr>
            <a:lvl6pPr marL="2743200" marR="0" lvl="5"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6pPr>
            <a:lvl7pPr marL="3200400" marR="0" lvl="6"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7pPr>
            <a:lvl8pPr marL="3657600" marR="0" lvl="7"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8pPr>
            <a:lvl9pPr marL="4114800" marR="0" lvl="8"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9pPr>
          </a:lstStyle>
          <a:p>
            <a:endParaRPr/>
          </a:p>
        </p:txBody>
      </p:sp>
      <p:sp>
        <p:nvSpPr>
          <p:cNvPr id="13" name="Shape 13"/>
          <p:cNvSpPr/>
          <p:nvPr/>
        </p:nvSpPr>
        <p:spPr>
          <a:xfrm>
            <a:off x="0" y="90488"/>
            <a:ext cx="138113" cy="276225"/>
          </a:xfrm>
          <a:prstGeom prst="rect">
            <a:avLst/>
          </a:prstGeom>
          <a:no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chemeClr val="dk1"/>
              </a:solidFill>
              <a:latin typeface="Calibri"/>
              <a:ea typeface="Calibri"/>
              <a:cs typeface="Calibri"/>
              <a:sym typeface="Calibri"/>
            </a:endParaRPr>
          </a:p>
        </p:txBody>
      </p:sp>
      <p:pic>
        <p:nvPicPr>
          <p:cNvPr id="14" name="Shape 14" descr="reative Commons License"/>
          <p:cNvPicPr preferRelativeResize="0"/>
          <p:nvPr/>
        </p:nvPicPr>
        <p:blipFill rotWithShape="1">
          <a:blip r:embed="rId11">
            <a:alphaModFix/>
          </a:blip>
          <a:srcRect/>
          <a:stretch/>
        </p:blipFill>
        <p:spPr>
          <a:xfrm>
            <a:off x="138113" y="6402388"/>
            <a:ext cx="837809" cy="292027"/>
          </a:xfrm>
          <a:prstGeom prst="rect">
            <a:avLst/>
          </a:prstGeom>
          <a:noFill/>
          <a:ln>
            <a:noFill/>
          </a:ln>
        </p:spPr>
      </p:pic>
      <p:sp>
        <p:nvSpPr>
          <p:cNvPr id="15" name="Shape 15"/>
          <p:cNvSpPr/>
          <p:nvPr/>
        </p:nvSpPr>
        <p:spPr>
          <a:xfrm>
            <a:off x="976313" y="6415088"/>
            <a:ext cx="5700712" cy="246062"/>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SzPts val="1000"/>
              <a:buFont typeface="Arial"/>
              <a:buNone/>
            </a:pPr>
            <a:r>
              <a:rPr lang="en-US" sz="1000" b="0" i="0" u="none" strike="noStrike" cap="none">
                <a:solidFill>
                  <a:schemeClr val="dk1"/>
                </a:solidFill>
                <a:latin typeface="Arial"/>
                <a:ea typeface="Arial"/>
                <a:cs typeface="Arial"/>
                <a:sym typeface="Arial"/>
              </a:rPr>
              <a:t>  This document is licensed with a </a:t>
            </a:r>
            <a:r>
              <a:rPr lang="en-US" sz="1000" b="0" i="0" u="sng" strike="noStrike" cap="none">
                <a:solidFill>
                  <a:schemeClr val="hlink"/>
                </a:solidFill>
                <a:latin typeface="Arial"/>
                <a:ea typeface="Arial"/>
                <a:cs typeface="Arial"/>
                <a:sym typeface="Arial"/>
                <a:hlinkClick r:id="rId12"/>
              </a:rPr>
              <a:t>Creative Commons Attribution 4.0 International License</a:t>
            </a:r>
            <a:r>
              <a:rPr lang="en-US" sz="1000" b="0" i="0" u="none" strike="noStrike" cap="none">
                <a:solidFill>
                  <a:schemeClr val="dk1"/>
                </a:solidFill>
                <a:latin typeface="Arial"/>
                <a:ea typeface="Arial"/>
                <a:cs typeface="Arial"/>
                <a:sym typeface="Arial"/>
              </a:rPr>
              <a:t> ©2017 </a:t>
            </a:r>
            <a:endParaRPr sz="1400" b="0" i="0" u="none" strike="noStrike" cap="none">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Shape 64"/>
          <p:cNvSpPr txBox="1">
            <a:spLocks noGrp="1"/>
          </p:cNvSpPr>
          <p:nvPr>
            <p:ph type="ctrTitle"/>
          </p:nvPr>
        </p:nvSpPr>
        <p:spPr>
          <a:xfrm>
            <a:off x="2630488" y="3616325"/>
            <a:ext cx="4611687" cy="803275"/>
          </a:xfrm>
          <a:prstGeom prst="rect">
            <a:avLst/>
          </a:prstGeom>
          <a:noFill/>
          <a:ln>
            <a:noFill/>
          </a:ln>
        </p:spPr>
        <p:txBody>
          <a:bodyPr spcFirstLastPara="1" wrap="square" lIns="91425" tIns="45700" rIns="91425" bIns="45700" anchor="b" anchorCtr="0">
            <a:noAutofit/>
          </a:bodyPr>
          <a:lstStyle/>
          <a:p>
            <a:pPr marL="0" marR="0" lvl="0" indent="0" algn="l" rtl="0">
              <a:lnSpc>
                <a:spcPct val="90000"/>
              </a:lnSpc>
              <a:spcBef>
                <a:spcPts val="0"/>
              </a:spcBef>
              <a:spcAft>
                <a:spcPts val="0"/>
              </a:spcAft>
              <a:buClr>
                <a:srgbClr val="2955A6"/>
              </a:buClr>
              <a:buSzPts val="1400"/>
              <a:buFont typeface="Calibri"/>
              <a:buNone/>
            </a:pPr>
            <a:r>
              <a:rPr lang="en-US" sz="2970" dirty="0"/>
              <a:t>Windows API</a:t>
            </a:r>
            <a:endParaRPr sz="2700" b="1" i="0" u="none" strike="noStrike" cap="none" dirty="0">
              <a:solidFill>
                <a:srgbClr val="2955A6"/>
              </a:solidFill>
              <a:latin typeface="Calibri"/>
              <a:ea typeface="Calibri"/>
              <a:cs typeface="Calibri"/>
              <a:sym typeface="Calibri"/>
            </a:endParaRPr>
          </a:p>
        </p:txBody>
      </p:sp>
      <p:sp>
        <p:nvSpPr>
          <p:cNvPr id="65" name="Shape 65"/>
          <p:cNvSpPr txBox="1">
            <a:spLocks noGrp="1"/>
          </p:cNvSpPr>
          <p:nvPr>
            <p:ph type="body" idx="1"/>
          </p:nvPr>
        </p:nvSpPr>
        <p:spPr>
          <a:xfrm>
            <a:off x="2630488" y="4999038"/>
            <a:ext cx="4219500" cy="27780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rgbClr val="2F5597"/>
              </a:buClr>
              <a:buSzPts val="2100"/>
              <a:buFont typeface="Arial"/>
              <a:buNone/>
            </a:pPr>
            <a:r>
              <a:rPr lang="en-US" sz="2000" b="1">
                <a:solidFill>
                  <a:srgbClr val="2F5597"/>
                </a:solidFill>
              </a:rPr>
              <a:t>Lesson </a:t>
            </a:r>
            <a:r>
              <a:rPr lang="en-US" sz="2000" b="1" dirty="0">
                <a:solidFill>
                  <a:srgbClr val="2F5597"/>
                </a:solidFill>
              </a:rPr>
              <a:t>6</a:t>
            </a:r>
            <a:endParaRPr sz="2100" b="0" i="0" u="none" strike="noStrike" cap="none" dirty="0">
              <a:solidFill>
                <a:schemeClr val="dk1"/>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Shape 92"/>
          <p:cNvSpPr txBox="1">
            <a:spLocks noGrp="1"/>
          </p:cNvSpPr>
          <p:nvPr>
            <p:ph type="title"/>
          </p:nvPr>
        </p:nvSpPr>
        <p:spPr>
          <a:xfrm>
            <a:off x="628650" y="365126"/>
            <a:ext cx="7886700" cy="1325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en-US"/>
              <a:t>Application Execution</a:t>
            </a:r>
            <a:endParaRPr/>
          </a:p>
        </p:txBody>
      </p:sp>
      <p:sp>
        <p:nvSpPr>
          <p:cNvPr id="93" name="Shape 93"/>
          <p:cNvSpPr txBox="1">
            <a:spLocks noGrp="1"/>
          </p:cNvSpPr>
          <p:nvPr>
            <p:ph type="body" idx="1"/>
          </p:nvPr>
        </p:nvSpPr>
        <p:spPr>
          <a:xfrm>
            <a:off x="628650" y="1825625"/>
            <a:ext cx="7886700" cy="4351200"/>
          </a:xfrm>
          <a:prstGeom prst="rect">
            <a:avLst/>
          </a:prstGeom>
        </p:spPr>
        <p:txBody>
          <a:bodyPr spcFirstLastPara="1" wrap="square" lIns="91425" tIns="91425" rIns="91425" bIns="91425" anchor="t" anchorCtr="0">
            <a:noAutofit/>
          </a:bodyPr>
          <a:lstStyle/>
          <a:p>
            <a:pPr marL="0" lvl="0" indent="0">
              <a:spcBef>
                <a:spcPts val="750"/>
              </a:spcBef>
              <a:spcAft>
                <a:spcPts val="0"/>
              </a:spcAft>
              <a:buNone/>
            </a:pPr>
            <a:endParaRPr/>
          </a:p>
        </p:txBody>
      </p:sp>
      <p:pic>
        <p:nvPicPr>
          <p:cNvPr id="94" name="Shape 94" title="system calls"/>
          <p:cNvPicPr preferRelativeResize="0"/>
          <p:nvPr/>
        </p:nvPicPr>
        <p:blipFill>
          <a:blip r:embed="rId3">
            <a:alphaModFix/>
          </a:blip>
          <a:stretch>
            <a:fillRect/>
          </a:stretch>
        </p:blipFill>
        <p:spPr>
          <a:xfrm>
            <a:off x="665688" y="2006175"/>
            <a:ext cx="7812636" cy="39901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Shape 100"/>
          <p:cNvSpPr txBox="1">
            <a:spLocks noGrp="1"/>
          </p:cNvSpPr>
          <p:nvPr>
            <p:ph type="title"/>
          </p:nvPr>
        </p:nvSpPr>
        <p:spPr>
          <a:xfrm>
            <a:off x="628650" y="365126"/>
            <a:ext cx="7886700" cy="1325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en-US" dirty="0"/>
              <a:t>Linked Libraries and Linking</a:t>
            </a:r>
            <a:endParaRPr dirty="0"/>
          </a:p>
        </p:txBody>
      </p:sp>
      <p:sp>
        <p:nvSpPr>
          <p:cNvPr id="101" name="Shape 101"/>
          <p:cNvSpPr txBox="1">
            <a:spLocks noGrp="1"/>
          </p:cNvSpPr>
          <p:nvPr>
            <p:ph type="body" idx="1"/>
          </p:nvPr>
        </p:nvSpPr>
        <p:spPr>
          <a:xfrm>
            <a:off x="628650" y="1825625"/>
            <a:ext cx="7886700" cy="4351200"/>
          </a:xfrm>
          <a:prstGeom prst="rect">
            <a:avLst/>
          </a:prstGeom>
        </p:spPr>
        <p:txBody>
          <a:bodyPr spcFirstLastPara="1" wrap="square" lIns="91425" tIns="91425" rIns="91425" bIns="91425" anchor="t" anchorCtr="0">
            <a:noAutofit/>
          </a:bodyPr>
          <a:lstStyle/>
          <a:p>
            <a:pPr marL="457200" lvl="0" indent="-361950" rtl="0">
              <a:spcBef>
                <a:spcPts val="750"/>
              </a:spcBef>
              <a:spcAft>
                <a:spcPts val="0"/>
              </a:spcAft>
              <a:buSzPts val="2100"/>
              <a:buChar char="•"/>
            </a:pPr>
            <a:r>
              <a:rPr lang="en-US"/>
              <a:t>Static - directly copies code from the library into the executable</a:t>
            </a:r>
            <a:endParaRPr/>
          </a:p>
          <a:p>
            <a:pPr marL="914400" lvl="1" indent="-342900" rtl="0">
              <a:spcBef>
                <a:spcPts val="0"/>
              </a:spcBef>
              <a:spcAft>
                <a:spcPts val="0"/>
              </a:spcAft>
              <a:buSzPts val="1800"/>
              <a:buChar char="•"/>
            </a:pPr>
            <a:r>
              <a:rPr lang="en-US"/>
              <a:t>Least common method</a:t>
            </a:r>
            <a:endParaRPr/>
          </a:p>
          <a:p>
            <a:pPr marL="914400" lvl="1" indent="-342900" rtl="0">
              <a:spcBef>
                <a:spcPts val="0"/>
              </a:spcBef>
              <a:spcAft>
                <a:spcPts val="0"/>
              </a:spcAft>
              <a:buSzPts val="1800"/>
              <a:buChar char="•"/>
            </a:pPr>
            <a:r>
              <a:rPr lang="en-US"/>
              <a:t>Makes the executable grow in size</a:t>
            </a:r>
            <a:endParaRPr/>
          </a:p>
          <a:p>
            <a:pPr marL="914400" lvl="1" indent="-342900" rtl="0">
              <a:spcBef>
                <a:spcPts val="0"/>
              </a:spcBef>
              <a:spcAft>
                <a:spcPts val="0"/>
              </a:spcAft>
              <a:buSzPts val="1800"/>
              <a:buChar char="•"/>
            </a:pPr>
            <a:r>
              <a:rPr lang="en-US"/>
              <a:t>Harder to tell what was linked, and what was the original code</a:t>
            </a:r>
            <a:endParaRPr/>
          </a:p>
          <a:p>
            <a:pPr marL="0" lvl="0" indent="0" rtl="0">
              <a:spcBef>
                <a:spcPts val="750"/>
              </a:spcBef>
              <a:spcAft>
                <a:spcPts val="0"/>
              </a:spcAft>
              <a:buNone/>
            </a:pPr>
            <a:endParaRPr/>
          </a:p>
          <a:p>
            <a:pPr marL="457200" lvl="0" indent="-361950" rtl="0">
              <a:spcBef>
                <a:spcPts val="750"/>
              </a:spcBef>
              <a:spcAft>
                <a:spcPts val="0"/>
              </a:spcAft>
              <a:buSzPts val="2100"/>
              <a:buChar char="•"/>
            </a:pPr>
            <a:r>
              <a:rPr lang="en-US"/>
              <a:t>Runtime - imports from libraries only when that function is needed</a:t>
            </a:r>
            <a:endParaRPr/>
          </a:p>
          <a:p>
            <a:pPr marL="914400" lvl="1" indent="-342900" rtl="0">
              <a:spcBef>
                <a:spcPts val="0"/>
              </a:spcBef>
              <a:spcAft>
                <a:spcPts val="0"/>
              </a:spcAft>
              <a:buSzPts val="1800"/>
              <a:buChar char="•"/>
            </a:pPr>
            <a:r>
              <a:rPr lang="en-US"/>
              <a:t>Commonly used with obfuscators/packing</a:t>
            </a:r>
            <a:endParaRPr/>
          </a:p>
          <a:p>
            <a:pPr marL="914400" lvl="1" indent="-342900" rtl="0">
              <a:spcBef>
                <a:spcPts val="0"/>
              </a:spcBef>
              <a:spcAft>
                <a:spcPts val="0"/>
              </a:spcAft>
              <a:buSzPts val="1800"/>
              <a:buChar char="•"/>
            </a:pPr>
            <a:r>
              <a:rPr lang="en-US"/>
              <a:t>Allows linked functions to be included without directly listing them in the PE FIle Header</a:t>
            </a:r>
            <a:endParaRPr/>
          </a:p>
          <a:p>
            <a:pPr marL="457200" lvl="0" indent="0" rtl="0">
              <a:spcBef>
                <a:spcPts val="750"/>
              </a:spcBef>
              <a:spcAft>
                <a:spcPts val="0"/>
              </a:spcAft>
              <a:buNone/>
            </a:pPr>
            <a:endParaRPr/>
          </a:p>
          <a:p>
            <a:pPr marL="457200" lvl="0" indent="-361950" rtl="0">
              <a:spcBef>
                <a:spcPts val="750"/>
              </a:spcBef>
              <a:spcAft>
                <a:spcPts val="0"/>
              </a:spcAft>
              <a:buSzPts val="2100"/>
              <a:buChar char="•"/>
            </a:pPr>
            <a:r>
              <a:rPr lang="en-US"/>
              <a:t>Dynamic - OS looks for libraries when executable is loaded</a:t>
            </a:r>
            <a:endParaRPr/>
          </a:p>
          <a:p>
            <a:pPr marL="914400" lvl="1" indent="-342900" rtl="0">
              <a:spcBef>
                <a:spcPts val="0"/>
              </a:spcBef>
              <a:spcAft>
                <a:spcPts val="0"/>
              </a:spcAft>
              <a:buSzPts val="1800"/>
              <a:buChar char="•"/>
            </a:pPr>
            <a:r>
              <a:rPr lang="en-US"/>
              <a:t>Most common, most interesting</a:t>
            </a:r>
            <a:endParaRPr/>
          </a:p>
          <a:p>
            <a:pPr marL="914400" lvl="1" indent="-342900">
              <a:spcBef>
                <a:spcPts val="0"/>
              </a:spcBef>
              <a:spcAft>
                <a:spcPts val="0"/>
              </a:spcAft>
              <a:buSzPts val="1800"/>
              <a:buChar char="•"/>
            </a:pPr>
            <a:r>
              <a:rPr lang="en-US"/>
              <a:t>Functions are executed within their libraries, rather than the program</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Shape 107"/>
          <p:cNvSpPr txBox="1">
            <a:spLocks noGrp="1"/>
          </p:cNvSpPr>
          <p:nvPr>
            <p:ph type="title"/>
          </p:nvPr>
        </p:nvSpPr>
        <p:spPr>
          <a:xfrm>
            <a:off x="628650" y="365126"/>
            <a:ext cx="7886700" cy="1325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en-US"/>
              <a:t>Common DLLs</a:t>
            </a:r>
            <a:endParaRPr/>
          </a:p>
        </p:txBody>
      </p:sp>
      <p:sp>
        <p:nvSpPr>
          <p:cNvPr id="108" name="Shape 108"/>
          <p:cNvSpPr txBox="1">
            <a:spLocks noGrp="1"/>
          </p:cNvSpPr>
          <p:nvPr>
            <p:ph type="body" idx="1"/>
          </p:nvPr>
        </p:nvSpPr>
        <p:spPr>
          <a:xfrm>
            <a:off x="628650" y="1825625"/>
            <a:ext cx="7886700" cy="4351200"/>
          </a:xfrm>
          <a:prstGeom prst="rect">
            <a:avLst/>
          </a:prstGeom>
        </p:spPr>
        <p:txBody>
          <a:bodyPr spcFirstLastPara="1" wrap="square" lIns="91425" tIns="91425" rIns="91425" bIns="91425" anchor="t" anchorCtr="0">
            <a:noAutofit/>
          </a:bodyPr>
          <a:lstStyle/>
          <a:p>
            <a:pPr marL="457200" lvl="0" indent="-361950" rtl="0">
              <a:spcBef>
                <a:spcPts val="750"/>
              </a:spcBef>
              <a:spcAft>
                <a:spcPts val="0"/>
              </a:spcAft>
              <a:buSzPts val="2100"/>
              <a:buChar char="•"/>
            </a:pPr>
            <a:r>
              <a:rPr lang="en-US"/>
              <a:t>Kernel32.dll </a:t>
            </a:r>
            <a:endParaRPr/>
          </a:p>
          <a:p>
            <a:pPr marL="914400" lvl="1" indent="-342900" rtl="0">
              <a:spcBef>
                <a:spcPts val="0"/>
              </a:spcBef>
              <a:spcAft>
                <a:spcPts val="0"/>
              </a:spcAft>
              <a:buSzPts val="1800"/>
              <a:buChar char="•"/>
            </a:pPr>
            <a:r>
              <a:rPr lang="en-US"/>
              <a:t>Core functionality, access/manipulation of memory, files, and hardware</a:t>
            </a:r>
            <a:endParaRPr/>
          </a:p>
          <a:p>
            <a:pPr marL="457200" lvl="0" indent="0" rtl="0">
              <a:spcBef>
                <a:spcPts val="750"/>
              </a:spcBef>
              <a:spcAft>
                <a:spcPts val="0"/>
              </a:spcAft>
              <a:buNone/>
            </a:pPr>
            <a:endParaRPr/>
          </a:p>
          <a:p>
            <a:pPr marL="457200" lvl="0" indent="-361950" rtl="0">
              <a:spcBef>
                <a:spcPts val="750"/>
              </a:spcBef>
              <a:spcAft>
                <a:spcPts val="0"/>
              </a:spcAft>
              <a:buSzPts val="2100"/>
              <a:buChar char="•"/>
            </a:pPr>
            <a:r>
              <a:rPr lang="en-US"/>
              <a:t>Advapi32.dll</a:t>
            </a:r>
            <a:endParaRPr/>
          </a:p>
          <a:p>
            <a:pPr marL="914400" lvl="1" indent="-342900" rtl="0">
              <a:spcBef>
                <a:spcPts val="0"/>
              </a:spcBef>
              <a:spcAft>
                <a:spcPts val="0"/>
              </a:spcAft>
              <a:buSzPts val="1800"/>
              <a:buChar char="•"/>
            </a:pPr>
            <a:r>
              <a:rPr lang="en-US"/>
              <a:t>Grants access to core components (e.g. Service Manager and Registry)</a:t>
            </a:r>
            <a:endParaRPr/>
          </a:p>
          <a:p>
            <a:pPr marL="457200" lvl="0" indent="0" rtl="0">
              <a:spcBef>
                <a:spcPts val="750"/>
              </a:spcBef>
              <a:spcAft>
                <a:spcPts val="0"/>
              </a:spcAft>
              <a:buNone/>
            </a:pPr>
            <a:endParaRPr/>
          </a:p>
          <a:p>
            <a:pPr marL="457200" lvl="0" indent="-361950" rtl="0">
              <a:spcBef>
                <a:spcPts val="750"/>
              </a:spcBef>
              <a:spcAft>
                <a:spcPts val="0"/>
              </a:spcAft>
              <a:buSzPts val="2100"/>
              <a:buChar char="•"/>
            </a:pPr>
            <a:r>
              <a:rPr lang="en-US"/>
              <a:t>User32.dll</a:t>
            </a:r>
            <a:endParaRPr/>
          </a:p>
          <a:p>
            <a:pPr marL="914400" lvl="1" indent="-342900" rtl="0">
              <a:spcBef>
                <a:spcPts val="0"/>
              </a:spcBef>
              <a:spcAft>
                <a:spcPts val="0"/>
              </a:spcAft>
              <a:buSzPts val="1800"/>
              <a:buChar char="•"/>
            </a:pPr>
            <a:r>
              <a:rPr lang="en-US"/>
              <a:t>UI for controlling and responding to actions performed by user</a:t>
            </a:r>
            <a:endParaRPr/>
          </a:p>
          <a:p>
            <a:pPr marL="457200" lvl="0" indent="0" rtl="0">
              <a:spcBef>
                <a:spcPts val="750"/>
              </a:spcBef>
              <a:spcAft>
                <a:spcPts val="0"/>
              </a:spcAft>
              <a:buNone/>
            </a:pPr>
            <a:endParaRPr/>
          </a:p>
          <a:p>
            <a:pPr marL="457200" lvl="0" indent="-361950" rtl="0">
              <a:spcBef>
                <a:spcPts val="750"/>
              </a:spcBef>
              <a:spcAft>
                <a:spcPts val="0"/>
              </a:spcAft>
              <a:buSzPts val="2100"/>
              <a:buChar char="•"/>
            </a:pPr>
            <a:r>
              <a:rPr lang="en-US"/>
              <a:t>Gdi32.dll</a:t>
            </a:r>
            <a:endParaRPr/>
          </a:p>
          <a:p>
            <a:pPr marL="914400" lvl="1" indent="-342900" rtl="0">
              <a:spcBef>
                <a:spcPts val="0"/>
              </a:spcBef>
              <a:spcAft>
                <a:spcPts val="0"/>
              </a:spcAft>
              <a:buSzPts val="1800"/>
              <a:buChar char="•"/>
            </a:pPr>
            <a:r>
              <a:rPr lang="en-US"/>
              <a:t>Provides functions for displaying and manipulating graphics</a:t>
            </a:r>
            <a:endParaRPr/>
          </a:p>
          <a:p>
            <a:pPr marL="0" marR="0" lvl="0" indent="0" algn="l" rtl="0">
              <a:lnSpc>
                <a:spcPct val="90000"/>
              </a:lnSpc>
              <a:spcBef>
                <a:spcPts val="750"/>
              </a:spcBef>
              <a:spcAft>
                <a:spcPts val="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Shape 114"/>
          <p:cNvSpPr txBox="1">
            <a:spLocks noGrp="1"/>
          </p:cNvSpPr>
          <p:nvPr>
            <p:ph type="title"/>
          </p:nvPr>
        </p:nvSpPr>
        <p:spPr>
          <a:xfrm>
            <a:off x="628650" y="365126"/>
            <a:ext cx="7886700" cy="1325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en-US"/>
              <a:t>Common DLLs (cont’d)</a:t>
            </a:r>
            <a:endParaRPr/>
          </a:p>
        </p:txBody>
      </p:sp>
      <p:sp>
        <p:nvSpPr>
          <p:cNvPr id="115" name="Shape 115"/>
          <p:cNvSpPr txBox="1">
            <a:spLocks noGrp="1"/>
          </p:cNvSpPr>
          <p:nvPr>
            <p:ph type="body" idx="1"/>
          </p:nvPr>
        </p:nvSpPr>
        <p:spPr>
          <a:xfrm>
            <a:off x="628650" y="1825625"/>
            <a:ext cx="7886700" cy="4351200"/>
          </a:xfrm>
          <a:prstGeom prst="rect">
            <a:avLst/>
          </a:prstGeom>
        </p:spPr>
        <p:txBody>
          <a:bodyPr spcFirstLastPara="1" wrap="square" lIns="91425" tIns="91425" rIns="91425" bIns="91425" anchor="t" anchorCtr="0">
            <a:noAutofit/>
          </a:bodyPr>
          <a:lstStyle/>
          <a:p>
            <a:pPr marL="457200" lvl="0" indent="-361950" rtl="0">
              <a:spcBef>
                <a:spcPts val="750"/>
              </a:spcBef>
              <a:spcAft>
                <a:spcPts val="0"/>
              </a:spcAft>
              <a:buSzPts val="2100"/>
              <a:buChar char="•"/>
            </a:pPr>
            <a:r>
              <a:rPr lang="en-US" dirty="0" err="1"/>
              <a:t>Ntdll.dll</a:t>
            </a:r>
            <a:r>
              <a:rPr lang="en-US" dirty="0"/>
              <a:t> (often imported through Kernel32.dll)</a:t>
            </a:r>
            <a:endParaRPr dirty="0"/>
          </a:p>
          <a:p>
            <a:pPr marL="914400" lvl="1" indent="-342900" rtl="0">
              <a:spcBef>
                <a:spcPts val="0"/>
              </a:spcBef>
              <a:spcAft>
                <a:spcPts val="0"/>
              </a:spcAft>
              <a:buSzPts val="1800"/>
              <a:buChar char="•"/>
            </a:pPr>
            <a:r>
              <a:rPr lang="en-US" dirty="0"/>
              <a:t>Allows hiding of functionality and process manipulation</a:t>
            </a:r>
            <a:endParaRPr dirty="0"/>
          </a:p>
          <a:p>
            <a:pPr marL="457200" lvl="0" indent="0" rtl="0">
              <a:spcBef>
                <a:spcPts val="750"/>
              </a:spcBef>
              <a:spcAft>
                <a:spcPts val="0"/>
              </a:spcAft>
              <a:buNone/>
            </a:pPr>
            <a:endParaRPr dirty="0"/>
          </a:p>
          <a:p>
            <a:pPr marL="457200" lvl="0" indent="-361950" rtl="0">
              <a:spcBef>
                <a:spcPts val="750"/>
              </a:spcBef>
              <a:spcAft>
                <a:spcPts val="0"/>
              </a:spcAft>
              <a:buSzPts val="2100"/>
              <a:buChar char="•"/>
            </a:pPr>
            <a:r>
              <a:rPr lang="en-US" dirty="0"/>
              <a:t>WSock32.dll/Ws2_32.dll</a:t>
            </a:r>
            <a:endParaRPr dirty="0"/>
          </a:p>
          <a:p>
            <a:pPr marL="914400" lvl="1" indent="-342900" rtl="0">
              <a:spcBef>
                <a:spcPts val="0"/>
              </a:spcBef>
              <a:spcAft>
                <a:spcPts val="0"/>
              </a:spcAft>
              <a:buSzPts val="1800"/>
              <a:buChar char="•"/>
            </a:pPr>
            <a:r>
              <a:rPr lang="en-US" dirty="0"/>
              <a:t>Networking (i.e. Connect to networks, perform related tasks)</a:t>
            </a:r>
            <a:endParaRPr dirty="0"/>
          </a:p>
          <a:p>
            <a:pPr marL="457200" lvl="0" indent="0" rtl="0">
              <a:spcBef>
                <a:spcPts val="750"/>
              </a:spcBef>
              <a:spcAft>
                <a:spcPts val="0"/>
              </a:spcAft>
              <a:buNone/>
            </a:pPr>
            <a:endParaRPr dirty="0"/>
          </a:p>
          <a:p>
            <a:pPr marL="457200" lvl="0" indent="-361950" rtl="0">
              <a:spcBef>
                <a:spcPts val="750"/>
              </a:spcBef>
              <a:spcAft>
                <a:spcPts val="0"/>
              </a:spcAft>
              <a:buSzPts val="2100"/>
              <a:buChar char="•"/>
            </a:pPr>
            <a:r>
              <a:rPr lang="en-US" dirty="0" err="1"/>
              <a:t>Wininet.dll</a:t>
            </a:r>
            <a:endParaRPr dirty="0"/>
          </a:p>
          <a:p>
            <a:pPr marL="914400" lvl="1" indent="-342900" rtl="0">
              <a:spcBef>
                <a:spcPts val="0"/>
              </a:spcBef>
              <a:spcAft>
                <a:spcPts val="0"/>
              </a:spcAft>
              <a:buSzPts val="1800"/>
              <a:buChar char="•"/>
            </a:pPr>
            <a:r>
              <a:rPr lang="en-US" dirty="0"/>
              <a:t>Higher-level networking, (e.g. FTP, HTTP, NTP)</a:t>
            </a:r>
            <a:endParaRPr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Shape 121"/>
          <p:cNvSpPr txBox="1">
            <a:spLocks noGrp="1"/>
          </p:cNvSpPr>
          <p:nvPr>
            <p:ph type="title"/>
          </p:nvPr>
        </p:nvSpPr>
        <p:spPr>
          <a:xfrm>
            <a:off x="628650" y="365126"/>
            <a:ext cx="7886700" cy="1325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en-US"/>
              <a:t>Windows API Patterns</a:t>
            </a:r>
            <a:endParaRPr/>
          </a:p>
        </p:txBody>
      </p:sp>
      <p:sp>
        <p:nvSpPr>
          <p:cNvPr id="122" name="Shape 122"/>
          <p:cNvSpPr txBox="1">
            <a:spLocks noGrp="1"/>
          </p:cNvSpPr>
          <p:nvPr>
            <p:ph type="body" idx="1"/>
          </p:nvPr>
        </p:nvSpPr>
        <p:spPr>
          <a:xfrm>
            <a:off x="628650" y="1825625"/>
            <a:ext cx="7886700" cy="4351200"/>
          </a:xfrm>
          <a:prstGeom prst="rect">
            <a:avLst/>
          </a:prstGeom>
        </p:spPr>
        <p:txBody>
          <a:bodyPr spcFirstLastPara="1" wrap="square" lIns="91425" tIns="91425" rIns="91425" bIns="91425" anchor="t" anchorCtr="0">
            <a:noAutofit/>
          </a:bodyPr>
          <a:lstStyle/>
          <a:p>
            <a:pPr marL="457200" lvl="0" indent="-361950" rtl="0">
              <a:spcBef>
                <a:spcPts val="750"/>
              </a:spcBef>
              <a:spcAft>
                <a:spcPts val="0"/>
              </a:spcAft>
              <a:buSzPts val="2100"/>
              <a:buChar char="•"/>
            </a:pPr>
            <a:r>
              <a:rPr lang="en-US"/>
              <a:t>Key-Logger</a:t>
            </a:r>
            <a:endParaRPr/>
          </a:p>
          <a:p>
            <a:pPr marL="914400" lvl="1" indent="-342900" rtl="0">
              <a:spcBef>
                <a:spcPts val="0"/>
              </a:spcBef>
              <a:spcAft>
                <a:spcPts val="0"/>
              </a:spcAft>
              <a:buSzPts val="1800"/>
              <a:buChar char="•"/>
            </a:pPr>
            <a:r>
              <a:rPr lang="en-US"/>
              <a:t>FindWindowA, ShowWindow, GetAsyncKeyState, SetWindowsHookEx, RegisterHotKey, GetMessage, UnHookWindowsHookEx</a:t>
            </a:r>
            <a:endParaRPr/>
          </a:p>
          <a:p>
            <a:pPr marL="457200" lvl="0" indent="0" rtl="0">
              <a:spcBef>
                <a:spcPts val="750"/>
              </a:spcBef>
              <a:spcAft>
                <a:spcPts val="0"/>
              </a:spcAft>
              <a:buNone/>
            </a:pPr>
            <a:endParaRPr/>
          </a:p>
          <a:p>
            <a:pPr marL="457200" lvl="0" indent="-361950" rtl="0">
              <a:spcBef>
                <a:spcPts val="750"/>
              </a:spcBef>
              <a:spcAft>
                <a:spcPts val="0"/>
              </a:spcAft>
              <a:buSzPts val="2100"/>
              <a:buChar char="•"/>
            </a:pPr>
            <a:r>
              <a:rPr lang="en-US"/>
              <a:t>Screen Capture</a:t>
            </a:r>
            <a:endParaRPr/>
          </a:p>
          <a:p>
            <a:pPr marL="914400" lvl="1" indent="-342900" rtl="0">
              <a:spcBef>
                <a:spcPts val="0"/>
              </a:spcBef>
              <a:spcAft>
                <a:spcPts val="0"/>
              </a:spcAft>
              <a:buSzPts val="1800"/>
              <a:buChar char="•"/>
            </a:pPr>
            <a:r>
              <a:rPr lang="en-US"/>
              <a:t>GetDC/GetWindowDC, CreateCompatibleDC, CreateCompatibleBitmap, SelectObject, BitBlt, WriteFile</a:t>
            </a:r>
            <a:endParaRPr/>
          </a:p>
          <a:p>
            <a:pPr marL="457200" lvl="0" indent="0" rtl="0">
              <a:spcBef>
                <a:spcPts val="750"/>
              </a:spcBef>
              <a:spcAft>
                <a:spcPts val="0"/>
              </a:spcAft>
              <a:buNone/>
            </a:pPr>
            <a:endParaRPr/>
          </a:p>
          <a:p>
            <a:pPr marL="457200" lvl="0" indent="-361950" rtl="0">
              <a:spcBef>
                <a:spcPts val="750"/>
              </a:spcBef>
              <a:spcAft>
                <a:spcPts val="0"/>
              </a:spcAft>
              <a:buSzPts val="2100"/>
              <a:buChar char="•"/>
            </a:pPr>
            <a:r>
              <a:rPr lang="en-US"/>
              <a:t>Anti-Debugging</a:t>
            </a:r>
            <a:endParaRPr/>
          </a:p>
          <a:p>
            <a:pPr marL="914400" lvl="1" indent="-342900" rtl="0">
              <a:spcBef>
                <a:spcPts val="0"/>
              </a:spcBef>
              <a:spcAft>
                <a:spcPts val="0"/>
              </a:spcAft>
              <a:buSzPts val="1800"/>
              <a:buChar char="•"/>
            </a:pPr>
            <a:r>
              <a:rPr lang="en-US"/>
              <a:t>IsDebuggerPresent, CheckRemoteDebuggerPresent, OutputDebugStringA, OutputDebugStringW</a:t>
            </a:r>
            <a:endParaRPr/>
          </a:p>
          <a:p>
            <a:pPr marL="0" lvl="0" indent="0">
              <a:spcBef>
                <a:spcPts val="750"/>
              </a:spcBef>
              <a:spcAft>
                <a:spcPts val="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Shape 128"/>
          <p:cNvSpPr txBox="1">
            <a:spLocks noGrp="1"/>
          </p:cNvSpPr>
          <p:nvPr>
            <p:ph type="title"/>
          </p:nvPr>
        </p:nvSpPr>
        <p:spPr>
          <a:xfrm>
            <a:off x="628650" y="365126"/>
            <a:ext cx="7886700" cy="1325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en-US"/>
              <a:t>Windows API Patterns (cont’d)</a:t>
            </a:r>
            <a:endParaRPr/>
          </a:p>
        </p:txBody>
      </p:sp>
      <p:sp>
        <p:nvSpPr>
          <p:cNvPr id="129" name="Shape 129"/>
          <p:cNvSpPr txBox="1">
            <a:spLocks noGrp="1"/>
          </p:cNvSpPr>
          <p:nvPr>
            <p:ph type="body" idx="1"/>
          </p:nvPr>
        </p:nvSpPr>
        <p:spPr>
          <a:xfrm>
            <a:off x="628650" y="1825625"/>
            <a:ext cx="7886700" cy="4351200"/>
          </a:xfrm>
          <a:prstGeom prst="rect">
            <a:avLst/>
          </a:prstGeom>
        </p:spPr>
        <p:txBody>
          <a:bodyPr spcFirstLastPara="1" wrap="square" lIns="91425" tIns="91425" rIns="91425" bIns="91425" anchor="t" anchorCtr="0">
            <a:noAutofit/>
          </a:bodyPr>
          <a:lstStyle/>
          <a:p>
            <a:pPr marL="457200" lvl="0" indent="-361950" rtl="0">
              <a:spcBef>
                <a:spcPts val="750"/>
              </a:spcBef>
              <a:spcAft>
                <a:spcPts val="0"/>
              </a:spcAft>
              <a:buSzPts val="2100"/>
              <a:buChar char="•"/>
            </a:pPr>
            <a:r>
              <a:rPr lang="en-US"/>
              <a:t>Downloader</a:t>
            </a:r>
            <a:endParaRPr/>
          </a:p>
          <a:p>
            <a:pPr marL="914400" lvl="1" indent="-342900" rtl="0">
              <a:spcBef>
                <a:spcPts val="0"/>
              </a:spcBef>
              <a:spcAft>
                <a:spcPts val="0"/>
              </a:spcAft>
              <a:buSzPts val="1800"/>
              <a:buChar char="•"/>
            </a:pPr>
            <a:r>
              <a:rPr lang="en-US"/>
              <a:t>URLDownloadToFile, WinExec/ShellExecute</a:t>
            </a:r>
            <a:endParaRPr/>
          </a:p>
          <a:p>
            <a:pPr marL="0" lvl="0" indent="0" rtl="0">
              <a:spcBef>
                <a:spcPts val="750"/>
              </a:spcBef>
              <a:spcAft>
                <a:spcPts val="0"/>
              </a:spcAft>
              <a:buNone/>
            </a:pPr>
            <a:endParaRPr/>
          </a:p>
          <a:p>
            <a:pPr marL="457200" lvl="0" indent="-361950" rtl="0">
              <a:spcBef>
                <a:spcPts val="750"/>
              </a:spcBef>
              <a:spcAft>
                <a:spcPts val="0"/>
              </a:spcAft>
              <a:buSzPts val="2100"/>
              <a:buChar char="•"/>
            </a:pPr>
            <a:r>
              <a:rPr lang="en-US"/>
              <a:t>DLL Injection</a:t>
            </a:r>
            <a:endParaRPr/>
          </a:p>
          <a:p>
            <a:pPr marL="914400" lvl="1" indent="-342900" rtl="0">
              <a:spcBef>
                <a:spcPts val="0"/>
              </a:spcBef>
              <a:spcAft>
                <a:spcPts val="0"/>
              </a:spcAft>
              <a:buSzPts val="1800"/>
              <a:buChar char="•"/>
            </a:pPr>
            <a:r>
              <a:rPr lang="en-US"/>
              <a:t>OpenProcess, VirtualAllocEx, WriteProcessMemory, CreateRemoteThread</a:t>
            </a:r>
            <a:endParaRPr/>
          </a:p>
          <a:p>
            <a:pPr marL="457200" lvl="0" indent="0" rtl="0">
              <a:spcBef>
                <a:spcPts val="750"/>
              </a:spcBef>
              <a:spcAft>
                <a:spcPts val="0"/>
              </a:spcAft>
              <a:buNone/>
            </a:pPr>
            <a:endParaRPr/>
          </a:p>
          <a:p>
            <a:pPr marL="457200" lvl="0" indent="-361950" rtl="0">
              <a:spcBef>
                <a:spcPts val="750"/>
              </a:spcBef>
              <a:spcAft>
                <a:spcPts val="0"/>
              </a:spcAft>
              <a:buSzPts val="2100"/>
              <a:buChar char="•"/>
            </a:pPr>
            <a:r>
              <a:rPr lang="en-US"/>
              <a:t>Dropper</a:t>
            </a:r>
            <a:endParaRPr/>
          </a:p>
          <a:p>
            <a:pPr marL="914400" lvl="1" indent="-342900" rtl="0">
              <a:spcBef>
                <a:spcPts val="0"/>
              </a:spcBef>
              <a:spcAft>
                <a:spcPts val="0"/>
              </a:spcAft>
              <a:buSzPts val="1800"/>
              <a:buChar char="•"/>
            </a:pPr>
            <a:r>
              <a:rPr lang="en-US"/>
              <a:t>FindResource, Loadresource, SizeOfResource</a:t>
            </a:r>
            <a:endParaRPr/>
          </a:p>
          <a:p>
            <a:pPr marL="457200" lvl="0" indent="0" rtl="0">
              <a:spcBef>
                <a:spcPts val="750"/>
              </a:spcBef>
              <a:spcAft>
                <a:spcPts val="0"/>
              </a:spcAft>
              <a:buNone/>
            </a:pPr>
            <a:endParaRPr/>
          </a:p>
          <a:p>
            <a:pPr marL="457200" lvl="0" indent="-361950" rtl="0">
              <a:spcBef>
                <a:spcPts val="750"/>
              </a:spcBef>
              <a:spcAft>
                <a:spcPts val="0"/>
              </a:spcAft>
              <a:buSzPts val="2100"/>
              <a:buChar char="•"/>
            </a:pPr>
            <a:r>
              <a:rPr lang="en-US"/>
              <a:t>Other common APIs</a:t>
            </a:r>
            <a:endParaRPr/>
          </a:p>
          <a:p>
            <a:pPr marL="914400" lvl="1" indent="-342900">
              <a:spcBef>
                <a:spcPts val="0"/>
              </a:spcBef>
              <a:spcAft>
                <a:spcPts val="0"/>
              </a:spcAft>
              <a:buSzPts val="1800"/>
              <a:buChar char="•"/>
            </a:pPr>
            <a:r>
              <a:rPr lang="en-US"/>
              <a:t>LoadLibrary, AdjustTokenPrivilege</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Shape 135"/>
          <p:cNvSpPr txBox="1">
            <a:spLocks noGrp="1"/>
          </p:cNvSpPr>
          <p:nvPr>
            <p:ph type="title"/>
          </p:nvPr>
        </p:nvSpPr>
        <p:spPr>
          <a:xfrm>
            <a:off x="628650" y="365126"/>
            <a:ext cx="7886700" cy="1325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en-US"/>
              <a:t>Dependency Walker</a:t>
            </a:r>
            <a:endParaRPr/>
          </a:p>
        </p:txBody>
      </p:sp>
      <p:sp>
        <p:nvSpPr>
          <p:cNvPr id="136" name="Shape 136"/>
          <p:cNvSpPr txBox="1">
            <a:spLocks noGrp="1"/>
          </p:cNvSpPr>
          <p:nvPr>
            <p:ph type="body" idx="1"/>
          </p:nvPr>
        </p:nvSpPr>
        <p:spPr>
          <a:xfrm>
            <a:off x="628650" y="1825625"/>
            <a:ext cx="7886700" cy="4351200"/>
          </a:xfrm>
          <a:prstGeom prst="rect">
            <a:avLst/>
          </a:prstGeom>
        </p:spPr>
        <p:txBody>
          <a:bodyPr spcFirstLastPara="1" wrap="square" lIns="91425" tIns="91425" rIns="91425" bIns="91425" anchor="t" anchorCtr="0">
            <a:noAutofit/>
          </a:bodyPr>
          <a:lstStyle/>
          <a:p>
            <a:pPr marL="0" lvl="0" indent="0">
              <a:spcBef>
                <a:spcPts val="750"/>
              </a:spcBef>
              <a:spcAft>
                <a:spcPts val="0"/>
              </a:spcAft>
              <a:buNone/>
            </a:pPr>
            <a:endParaRPr/>
          </a:p>
        </p:txBody>
      </p:sp>
      <p:pic>
        <p:nvPicPr>
          <p:cNvPr id="137" name="Shape 137" title="dependency walker"/>
          <p:cNvPicPr preferRelativeResize="0"/>
          <p:nvPr/>
        </p:nvPicPr>
        <p:blipFill>
          <a:blip r:embed="rId3">
            <a:alphaModFix/>
          </a:blip>
          <a:stretch>
            <a:fillRect/>
          </a:stretch>
        </p:blipFill>
        <p:spPr>
          <a:xfrm>
            <a:off x="400899" y="1690837"/>
            <a:ext cx="8342201" cy="4459526"/>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Title 1"/>
          <p:cNvSpPr>
            <a:spLocks noGrp="1"/>
          </p:cNvSpPr>
          <p:nvPr>
            <p:ph type="title"/>
          </p:nvPr>
        </p:nvSpPr>
        <p:spPr>
          <a:xfrm>
            <a:off x="628650" y="365125"/>
            <a:ext cx="7886700" cy="1325563"/>
          </a:xfrm>
        </p:spPr>
        <p:txBody>
          <a:bodyPr/>
          <a:lstStyle/>
          <a:p>
            <a:pPr eaLnBrk="1" hangingPunct="1"/>
            <a:r>
              <a:rPr lang="en-US" dirty="0"/>
              <a:t>Summary</a:t>
            </a:r>
          </a:p>
        </p:txBody>
      </p:sp>
      <p:sp>
        <p:nvSpPr>
          <p:cNvPr id="14338" name="Content Placeholder 2"/>
          <p:cNvSpPr>
            <a:spLocks noGrp="1"/>
          </p:cNvSpPr>
          <p:nvPr>
            <p:ph idx="1"/>
          </p:nvPr>
        </p:nvSpPr>
        <p:spPr/>
        <p:txBody>
          <a:bodyPr/>
          <a:lstStyle/>
          <a:p>
            <a:pPr marL="0" indent="0" eaLnBrk="1" hangingPunct="1">
              <a:buFont typeface="Arial" charset="0"/>
              <a:buNone/>
            </a:pPr>
            <a:r>
              <a:rPr lang="en-US" dirty="0"/>
              <a:t>Upon completion of this lesson, students will be able to:</a:t>
            </a:r>
            <a:br>
              <a:rPr lang="en-US" dirty="0"/>
            </a:br>
            <a:endParaRPr lang="en-US" dirty="0"/>
          </a:p>
          <a:p>
            <a:pPr marL="685800" lvl="1">
              <a:buFont typeface="+mj-lt"/>
              <a:buAutoNum type="arabicPeriod"/>
            </a:pPr>
            <a:r>
              <a:rPr lang="en-US" dirty="0"/>
              <a:t>Use Dependency Walker to identify import and API usage (Windows API) of sample program</a:t>
            </a:r>
            <a:br>
              <a:rPr lang="en-US" dirty="0"/>
            </a:br>
            <a:endParaRPr lang="en-US" dirty="0"/>
          </a:p>
          <a:p>
            <a:pPr marL="685800" lvl="1">
              <a:buFont typeface="+mj-lt"/>
              <a:buAutoNum type="arabicPeriod"/>
            </a:pPr>
            <a:r>
              <a:rPr lang="en-US" dirty="0"/>
              <a:t>Identify commonly used libraries and APIs</a:t>
            </a:r>
            <a:br>
              <a:rPr lang="en-US" dirty="0"/>
            </a:br>
            <a:endParaRPr lang="en-US" dirty="0"/>
          </a:p>
          <a:p>
            <a:pPr marL="685800" lvl="1">
              <a:buFont typeface="+mj-lt"/>
              <a:buAutoNum type="arabicPeriod"/>
            </a:pPr>
            <a:r>
              <a:rPr lang="en-US"/>
              <a:t>Demonstrate the ability to evaluate the use of the Windows API to assess potential program functionality</a:t>
            </a:r>
            <a:br>
              <a:rPr lang="en-US" dirty="0"/>
            </a:br>
            <a:endParaRPr lang="en-US" dirty="0"/>
          </a:p>
          <a:p>
            <a:pPr marL="685800" lvl="1" indent="-342900" eaLnBrk="1" hangingPunct="1">
              <a:buFont typeface="+mj-lt"/>
              <a:buAutoNum type="arabicPeriod"/>
            </a:pPr>
            <a:endParaRPr lang="en-US" dirty="0"/>
          </a:p>
        </p:txBody>
      </p:sp>
    </p:spTree>
    <p:extLst>
      <p:ext uri="{BB962C8B-B14F-4D97-AF65-F5344CB8AC3E}">
        <p14:creationId xmlns:p14="http://schemas.microsoft.com/office/powerpoint/2010/main" val="8850226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Title 1"/>
          <p:cNvSpPr>
            <a:spLocks noGrp="1"/>
          </p:cNvSpPr>
          <p:nvPr>
            <p:ph type="title"/>
          </p:nvPr>
        </p:nvSpPr>
        <p:spPr>
          <a:xfrm>
            <a:off x="628650" y="365125"/>
            <a:ext cx="7886700" cy="1325563"/>
          </a:xfrm>
        </p:spPr>
        <p:txBody>
          <a:bodyPr/>
          <a:lstStyle/>
          <a:p>
            <a:pPr eaLnBrk="1" hangingPunct="1"/>
            <a:r>
              <a:rPr lang="en-US" dirty="0"/>
              <a:t>Learning Outcomes</a:t>
            </a:r>
          </a:p>
        </p:txBody>
      </p:sp>
      <p:sp>
        <p:nvSpPr>
          <p:cNvPr id="14338" name="Content Placeholder 2"/>
          <p:cNvSpPr>
            <a:spLocks noGrp="1"/>
          </p:cNvSpPr>
          <p:nvPr>
            <p:ph idx="1"/>
          </p:nvPr>
        </p:nvSpPr>
        <p:spPr/>
        <p:txBody>
          <a:bodyPr/>
          <a:lstStyle/>
          <a:p>
            <a:pPr marL="0" indent="0" eaLnBrk="1" hangingPunct="1">
              <a:buFont typeface="Arial" charset="0"/>
              <a:buNone/>
            </a:pPr>
            <a:r>
              <a:rPr lang="en-US" dirty="0"/>
              <a:t>Upon completion of this lesson, students will be able to:</a:t>
            </a:r>
            <a:br>
              <a:rPr lang="en-US" dirty="0"/>
            </a:br>
            <a:endParaRPr lang="en-US" dirty="0"/>
          </a:p>
          <a:p>
            <a:pPr marL="685800" lvl="1">
              <a:buFont typeface="+mj-lt"/>
              <a:buAutoNum type="arabicPeriod"/>
            </a:pPr>
            <a:r>
              <a:rPr lang="en-US" dirty="0"/>
              <a:t>Use Dependency Walker to identify import and API usage (Windows API) of sample program</a:t>
            </a:r>
            <a:br>
              <a:rPr lang="en-US" dirty="0"/>
            </a:br>
            <a:endParaRPr lang="en-US" dirty="0"/>
          </a:p>
          <a:p>
            <a:pPr marL="685800" lvl="1" indent="-342900" eaLnBrk="1" hangingPunct="1">
              <a:buFont typeface="+mj-lt"/>
              <a:buAutoNum type="arabicPeriod"/>
            </a:pPr>
            <a:r>
              <a:rPr lang="en-US" dirty="0"/>
              <a:t>Identify commonly used libraries and APIs</a:t>
            </a:r>
            <a:br>
              <a:rPr lang="en-US" dirty="0"/>
            </a:br>
            <a:endParaRPr lang="en-US" dirty="0"/>
          </a:p>
          <a:p>
            <a:pPr marL="685800" lvl="1" indent="-342900" eaLnBrk="1" hangingPunct="1">
              <a:buFont typeface="+mj-lt"/>
              <a:buAutoNum type="arabicPeriod"/>
            </a:pPr>
            <a:r>
              <a:rPr lang="en-US" dirty="0"/>
              <a:t>Demonstrate the ability to evaluate the use of the Windows API to assess potential program functionality</a:t>
            </a:r>
            <a:br>
              <a:rPr lang="en-US" dirty="0"/>
            </a:br>
            <a:br>
              <a:rPr lang="en-US" dirty="0"/>
            </a:br>
            <a:endParaRPr lang="en-US" dirty="0"/>
          </a:p>
          <a:p>
            <a:pPr marL="685800" lvl="1" indent="-342900" eaLnBrk="1" hangingPunct="1">
              <a:buFont typeface="+mj-lt"/>
              <a:buAutoNum type="arabicPeriod"/>
            </a:pPr>
            <a:endParaRPr lang="en-US" dirty="0"/>
          </a:p>
        </p:txBody>
      </p:sp>
    </p:spTree>
    <p:extLst>
      <p:ext uri="{BB962C8B-B14F-4D97-AF65-F5344CB8AC3E}">
        <p14:creationId xmlns:p14="http://schemas.microsoft.com/office/powerpoint/2010/main" val="6333223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Shape 85"/>
          <p:cNvSpPr txBox="1">
            <a:spLocks noGrp="1"/>
          </p:cNvSpPr>
          <p:nvPr>
            <p:ph type="title"/>
          </p:nvPr>
        </p:nvSpPr>
        <p:spPr>
          <a:xfrm>
            <a:off x="628650" y="365126"/>
            <a:ext cx="7886700" cy="1325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en-US"/>
              <a:t>What is the Windows API?</a:t>
            </a:r>
            <a:endParaRPr/>
          </a:p>
        </p:txBody>
      </p:sp>
      <p:sp>
        <p:nvSpPr>
          <p:cNvPr id="86" name="Shape 86"/>
          <p:cNvSpPr txBox="1">
            <a:spLocks noGrp="1"/>
          </p:cNvSpPr>
          <p:nvPr>
            <p:ph type="body" idx="1"/>
          </p:nvPr>
        </p:nvSpPr>
        <p:spPr>
          <a:xfrm>
            <a:off x="628650" y="1825625"/>
            <a:ext cx="7886700" cy="4351200"/>
          </a:xfrm>
          <a:prstGeom prst="rect">
            <a:avLst/>
          </a:prstGeom>
        </p:spPr>
        <p:txBody>
          <a:bodyPr spcFirstLastPara="1" wrap="square" lIns="91425" tIns="91425" rIns="91425" bIns="91425" anchor="t" anchorCtr="0">
            <a:noAutofit/>
          </a:bodyPr>
          <a:lstStyle/>
          <a:p>
            <a:pPr marL="457200" lvl="0" indent="-361950" rtl="0">
              <a:spcBef>
                <a:spcPts val="750"/>
              </a:spcBef>
              <a:spcAft>
                <a:spcPts val="0"/>
              </a:spcAft>
              <a:buSzPts val="2100"/>
              <a:buChar char="•"/>
            </a:pPr>
            <a:r>
              <a:rPr lang="en-US"/>
              <a:t>Windows Application Programming Interface (API)</a:t>
            </a:r>
            <a:endParaRPr/>
          </a:p>
          <a:p>
            <a:pPr marL="914400" lvl="1" indent="-342900" rtl="0">
              <a:spcBef>
                <a:spcPts val="0"/>
              </a:spcBef>
              <a:spcAft>
                <a:spcPts val="0"/>
              </a:spcAft>
              <a:buSzPts val="1800"/>
              <a:buChar char="•"/>
            </a:pPr>
            <a:r>
              <a:rPr lang="en-US"/>
              <a:t>Dynamic-link libraries (DLLs) that are part of the Windows OS</a:t>
            </a:r>
            <a:endParaRPr/>
          </a:p>
          <a:p>
            <a:pPr marL="1371600" lvl="2" indent="-323850" rtl="0">
              <a:spcBef>
                <a:spcPts val="0"/>
              </a:spcBef>
              <a:spcAft>
                <a:spcPts val="0"/>
              </a:spcAft>
              <a:buSzPts val="1500"/>
              <a:buChar char="•"/>
            </a:pPr>
            <a:r>
              <a:rPr lang="en-US"/>
              <a:t>A collection of functions, routines, protocols, and tools</a:t>
            </a:r>
            <a:endParaRPr/>
          </a:p>
          <a:p>
            <a:pPr marL="914400" lvl="1" indent="-342900" rtl="0">
              <a:spcBef>
                <a:spcPts val="0"/>
              </a:spcBef>
              <a:spcAft>
                <a:spcPts val="0"/>
              </a:spcAft>
              <a:buSzPts val="1800"/>
              <a:buChar char="•"/>
            </a:pPr>
            <a:r>
              <a:rPr lang="en-US"/>
              <a:t>Shows how Windows-based applications should interact</a:t>
            </a:r>
            <a:endParaRPr/>
          </a:p>
          <a:p>
            <a:pPr marL="914400" lvl="1" indent="-342900" rtl="0">
              <a:spcBef>
                <a:spcPts val="0"/>
              </a:spcBef>
              <a:spcAft>
                <a:spcPts val="0"/>
              </a:spcAft>
              <a:buSzPts val="1800"/>
              <a:buChar char="•"/>
            </a:pPr>
            <a:r>
              <a:rPr lang="en-US"/>
              <a:t>Was formerly called the Win32 API</a:t>
            </a:r>
            <a:endParaRPr/>
          </a:p>
          <a:p>
            <a:pPr marL="1371600" lvl="2" indent="-323850" rtl="0">
              <a:spcBef>
                <a:spcPts val="0"/>
              </a:spcBef>
              <a:spcAft>
                <a:spcPts val="0"/>
              </a:spcAft>
              <a:buSzPts val="1500"/>
              <a:buChar char="•"/>
            </a:pPr>
            <a:r>
              <a:rPr lang="en-US"/>
              <a:t>Windows API reflects its roots in 16-bit Windows, and support of 64-bit Windows</a:t>
            </a:r>
            <a:endParaRPr/>
          </a:p>
          <a:p>
            <a:pPr marL="0" lvl="0" indent="0" rtl="0">
              <a:spcBef>
                <a:spcPts val="750"/>
              </a:spcBef>
              <a:spcAft>
                <a:spcPts val="0"/>
              </a:spcAft>
              <a:buNone/>
            </a:pPr>
            <a:endParaRPr/>
          </a:p>
          <a:p>
            <a:pPr marL="457200" lvl="0" indent="-361950" rtl="0">
              <a:spcBef>
                <a:spcPts val="750"/>
              </a:spcBef>
              <a:spcAft>
                <a:spcPts val="0"/>
              </a:spcAft>
              <a:buSzPts val="2100"/>
              <a:buChar char="•"/>
            </a:pPr>
            <a:r>
              <a:rPr lang="en-US"/>
              <a:t>Typically the API focuses on the C programming language</a:t>
            </a:r>
            <a:endParaRPr/>
          </a:p>
          <a:p>
            <a:pPr marL="914400" lvl="1" indent="-342900" rtl="0">
              <a:spcBef>
                <a:spcPts val="0"/>
              </a:spcBef>
              <a:spcAft>
                <a:spcPts val="0"/>
              </a:spcAft>
              <a:buSzPts val="1800"/>
              <a:buChar char="•"/>
            </a:pPr>
            <a:r>
              <a:rPr lang="en-US"/>
              <a:t>However, it can be used by any other language compiler or assembler capable of handling its calling conventions for syscalls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Types and Hungarian Notation</a:t>
            </a:r>
          </a:p>
        </p:txBody>
      </p:sp>
      <p:sp>
        <p:nvSpPr>
          <p:cNvPr id="3" name="Content Placeholder 2"/>
          <p:cNvSpPr>
            <a:spLocks noGrp="1"/>
          </p:cNvSpPr>
          <p:nvPr>
            <p:ph type="body" idx="1"/>
          </p:nvPr>
        </p:nvSpPr>
        <p:spPr/>
        <p:txBody>
          <a:bodyPr>
            <a:normAutofit/>
          </a:bodyPr>
          <a:lstStyle/>
          <a:p>
            <a:r>
              <a:rPr lang="en-US" sz="1800" dirty="0"/>
              <a:t>Windows uses things like WORD and DWORD to represent 16 bit/32 bit values</a:t>
            </a:r>
          </a:p>
          <a:p>
            <a:pPr lvl="1"/>
            <a:r>
              <a:rPr lang="en-US" dirty="0"/>
              <a:t>This is in contrast to C types such as </a:t>
            </a:r>
            <a:r>
              <a:rPr lang="en-US" i="1" dirty="0"/>
              <a:t>int, short and unsigned int</a:t>
            </a:r>
            <a:endParaRPr lang="en-US" dirty="0"/>
          </a:p>
          <a:p>
            <a:pPr lvl="1"/>
            <a:endParaRPr lang="en-US" dirty="0"/>
          </a:p>
          <a:p>
            <a:r>
              <a:rPr lang="en-US" sz="1800" dirty="0"/>
              <a:t>Hungarian notation</a:t>
            </a:r>
          </a:p>
          <a:p>
            <a:pPr lvl="1"/>
            <a:r>
              <a:rPr lang="en-US" dirty="0"/>
              <a:t>Prefix notation - use it to identify a variable’s type</a:t>
            </a:r>
          </a:p>
          <a:p>
            <a:pPr lvl="1"/>
            <a:endParaRPr lang="en-US" dirty="0"/>
          </a:p>
          <a:p>
            <a:pPr lvl="1"/>
            <a:r>
              <a:rPr lang="en-US" dirty="0"/>
              <a:t>Example: LPCTSTR </a:t>
            </a:r>
            <a:r>
              <a:rPr lang="en-US" i="1" dirty="0" err="1"/>
              <a:t>lpApplicationName</a:t>
            </a:r>
            <a:r>
              <a:rPr lang="en-US" i="1" dirty="0"/>
              <a:t> -</a:t>
            </a:r>
            <a:r>
              <a:rPr lang="en-US" dirty="0"/>
              <a:t> long pointer to a constant TCHAR string</a:t>
            </a:r>
          </a:p>
          <a:p>
            <a:pPr lvl="2"/>
            <a:r>
              <a:rPr lang="en-US" sz="1800" dirty="0"/>
              <a:t>Which is a wide-character string</a:t>
            </a:r>
          </a:p>
        </p:txBody>
      </p:sp>
    </p:spTree>
    <p:extLst>
      <p:ext uri="{BB962C8B-B14F-4D97-AF65-F5344CB8AC3E}">
        <p14:creationId xmlns:p14="http://schemas.microsoft.com/office/powerpoint/2010/main" val="17103753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Handles</a:t>
            </a:r>
          </a:p>
        </p:txBody>
      </p:sp>
      <p:sp>
        <p:nvSpPr>
          <p:cNvPr id="3" name="Content Placeholder 2"/>
          <p:cNvSpPr>
            <a:spLocks noGrp="1"/>
          </p:cNvSpPr>
          <p:nvPr>
            <p:ph idx="1"/>
          </p:nvPr>
        </p:nvSpPr>
        <p:spPr/>
        <p:txBody>
          <a:bodyPr/>
          <a:lstStyle/>
          <a:p>
            <a:r>
              <a:rPr lang="en-US" dirty="0"/>
              <a:t>Opened or created by the OS</a:t>
            </a:r>
          </a:p>
          <a:p>
            <a:pPr lvl="1"/>
            <a:r>
              <a:rPr lang="en-US" dirty="0"/>
              <a:t>Provide access to windows, menus, files, directories, et cetera</a:t>
            </a:r>
          </a:p>
          <a:p>
            <a:pPr lvl="1"/>
            <a:endParaRPr lang="en-US" dirty="0"/>
          </a:p>
          <a:p>
            <a:r>
              <a:rPr lang="en-US" dirty="0"/>
              <a:t>Similar in concept to a C pointer</a:t>
            </a:r>
          </a:p>
          <a:p>
            <a:pPr lvl="1"/>
            <a:r>
              <a:rPr lang="en-US" dirty="0"/>
              <a:t>Can’t do arithmetic on them</a:t>
            </a:r>
          </a:p>
          <a:p>
            <a:pPr lvl="1"/>
            <a:r>
              <a:rPr lang="en-US" dirty="0"/>
              <a:t>Will look like a pointer in assembly</a:t>
            </a:r>
          </a:p>
          <a:p>
            <a:pPr lvl="1"/>
            <a:endParaRPr lang="en-US" dirty="0"/>
          </a:p>
          <a:p>
            <a:r>
              <a:rPr lang="en-US" dirty="0"/>
              <a:t>You can view process handles with tools like Process Hacker</a:t>
            </a:r>
          </a:p>
          <a:p>
            <a:pPr lvl="1"/>
            <a:r>
              <a:rPr lang="en-US" dirty="0"/>
              <a:t>Double click a process - select </a:t>
            </a:r>
            <a:r>
              <a:rPr lang="en-US" i="1" dirty="0"/>
              <a:t>Handles </a:t>
            </a:r>
            <a:r>
              <a:rPr lang="en-US" dirty="0"/>
              <a:t>tab</a:t>
            </a:r>
          </a:p>
        </p:txBody>
      </p:sp>
      <p:pic>
        <p:nvPicPr>
          <p:cNvPr id="4" name="Picture 3" title="Process Explorer"/>
          <p:cNvPicPr>
            <a:picLocks noChangeAspect="1"/>
          </p:cNvPicPr>
          <p:nvPr/>
        </p:nvPicPr>
        <p:blipFill>
          <a:blip r:embed="rId3"/>
          <a:stretch>
            <a:fillRect/>
          </a:stretch>
        </p:blipFill>
        <p:spPr>
          <a:xfrm>
            <a:off x="2400301" y="1027891"/>
            <a:ext cx="5390801" cy="4820174"/>
          </a:xfrm>
          <a:prstGeom prst="rect">
            <a:avLst/>
          </a:prstGeom>
        </p:spPr>
      </p:pic>
    </p:spTree>
    <p:extLst>
      <p:ext uri="{BB962C8B-B14F-4D97-AF65-F5344CB8AC3E}">
        <p14:creationId xmlns:p14="http://schemas.microsoft.com/office/powerpoint/2010/main" val="19980803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xit" presetSubtype="4" fill="hold" grpId="0" nodeType="clickEffect">
                                  <p:stCondLst>
                                    <p:cond delay="0"/>
                                  </p:stCondLst>
                                  <p:childTnLst>
                                    <p:anim calcmode="lin" valueType="num">
                                      <p:cBhvr additive="base">
                                        <p:cTn id="12" dur="500"/>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3" dur="500"/>
                                        <p:tgtEl>
                                          <p:spTgt spid="3">
                                            <p:txEl>
                                              <p:pRg st="0" end="0"/>
                                            </p:txEl>
                                          </p:spTgt>
                                        </p:tgtEl>
                                        <p:attrNameLst>
                                          <p:attrName>ppt_y</p:attrName>
                                        </p:attrNameLst>
                                      </p:cBhvr>
                                      <p:tavLst>
                                        <p:tav tm="0">
                                          <p:val>
                                            <p:strVal val="ppt_y"/>
                                          </p:val>
                                        </p:tav>
                                        <p:tav tm="100000">
                                          <p:val>
                                            <p:strVal val="1+ppt_h/2"/>
                                          </p:val>
                                        </p:tav>
                                      </p:tavLst>
                                    </p:anim>
                                    <p:set>
                                      <p:cBhvr>
                                        <p:cTn id="14" dur="1" fill="hold">
                                          <p:stCondLst>
                                            <p:cond delay="499"/>
                                          </p:stCondLst>
                                        </p:cTn>
                                        <p:tgtEl>
                                          <p:spTgt spid="3">
                                            <p:txEl>
                                              <p:pRg st="0" end="0"/>
                                            </p:txEl>
                                          </p:spTgt>
                                        </p:tgtEl>
                                        <p:attrNameLst>
                                          <p:attrName>style.visibility</p:attrName>
                                        </p:attrNameLst>
                                      </p:cBhvr>
                                      <p:to>
                                        <p:strVal val="hidden"/>
                                      </p:to>
                                    </p:set>
                                  </p:childTnLst>
                                </p:cTn>
                              </p:par>
                              <p:par>
                                <p:cTn id="15" presetID="2" presetClass="exit" presetSubtype="4" fill="hold" grpId="0" nodeType="withEffect">
                                  <p:stCondLst>
                                    <p:cond delay="0"/>
                                  </p:stCondLst>
                                  <p:childTnLst>
                                    <p:anim calcmode="lin" valueType="num">
                                      <p:cBhvr additive="base">
                                        <p:cTn id="16" dur="500"/>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7" dur="500"/>
                                        <p:tgtEl>
                                          <p:spTgt spid="3">
                                            <p:txEl>
                                              <p:pRg st="1" end="1"/>
                                            </p:txEl>
                                          </p:spTgt>
                                        </p:tgtEl>
                                        <p:attrNameLst>
                                          <p:attrName>ppt_y</p:attrName>
                                        </p:attrNameLst>
                                      </p:cBhvr>
                                      <p:tavLst>
                                        <p:tav tm="0">
                                          <p:val>
                                            <p:strVal val="ppt_y"/>
                                          </p:val>
                                        </p:tav>
                                        <p:tav tm="100000">
                                          <p:val>
                                            <p:strVal val="1+ppt_h/2"/>
                                          </p:val>
                                        </p:tav>
                                      </p:tavLst>
                                    </p:anim>
                                    <p:set>
                                      <p:cBhvr>
                                        <p:cTn id="18" dur="1" fill="hold">
                                          <p:stCondLst>
                                            <p:cond delay="499"/>
                                          </p:stCondLst>
                                        </p:cTn>
                                        <p:tgtEl>
                                          <p:spTgt spid="3">
                                            <p:txEl>
                                              <p:pRg st="1" end="1"/>
                                            </p:txEl>
                                          </p:spTgt>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2" presetClass="exit" presetSubtype="4" fill="hold" grpId="0" nodeType="clickEffect">
                                  <p:stCondLst>
                                    <p:cond delay="0"/>
                                  </p:stCondLst>
                                  <p:childTnLst>
                                    <p:anim calcmode="lin" valueType="num">
                                      <p:cBhvr additive="base">
                                        <p:cTn id="22" dur="500"/>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3" dur="500"/>
                                        <p:tgtEl>
                                          <p:spTgt spid="3">
                                            <p:txEl>
                                              <p:pRg st="3" end="3"/>
                                            </p:txEl>
                                          </p:spTgt>
                                        </p:tgtEl>
                                        <p:attrNameLst>
                                          <p:attrName>ppt_y</p:attrName>
                                        </p:attrNameLst>
                                      </p:cBhvr>
                                      <p:tavLst>
                                        <p:tav tm="0">
                                          <p:val>
                                            <p:strVal val="ppt_y"/>
                                          </p:val>
                                        </p:tav>
                                        <p:tav tm="100000">
                                          <p:val>
                                            <p:strVal val="1+ppt_h/2"/>
                                          </p:val>
                                        </p:tav>
                                      </p:tavLst>
                                    </p:anim>
                                    <p:set>
                                      <p:cBhvr>
                                        <p:cTn id="24" dur="1" fill="hold">
                                          <p:stCondLst>
                                            <p:cond delay="499"/>
                                          </p:stCondLst>
                                        </p:cTn>
                                        <p:tgtEl>
                                          <p:spTgt spid="3">
                                            <p:txEl>
                                              <p:pRg st="3" end="3"/>
                                            </p:txEl>
                                          </p:spTgt>
                                        </p:tgtEl>
                                        <p:attrNameLst>
                                          <p:attrName>style.visibility</p:attrName>
                                        </p:attrNameLst>
                                      </p:cBhvr>
                                      <p:to>
                                        <p:strVal val="hidden"/>
                                      </p:to>
                                    </p:set>
                                  </p:childTnLst>
                                </p:cTn>
                              </p:par>
                              <p:par>
                                <p:cTn id="25" presetID="2" presetClass="exit" presetSubtype="4" fill="hold" grpId="0" nodeType="withEffect">
                                  <p:stCondLst>
                                    <p:cond delay="0"/>
                                  </p:stCondLst>
                                  <p:childTnLst>
                                    <p:anim calcmode="lin" valueType="num">
                                      <p:cBhvr additive="base">
                                        <p:cTn id="26" dur="500"/>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7" dur="500"/>
                                        <p:tgtEl>
                                          <p:spTgt spid="3">
                                            <p:txEl>
                                              <p:pRg st="4" end="4"/>
                                            </p:txEl>
                                          </p:spTgt>
                                        </p:tgtEl>
                                        <p:attrNameLst>
                                          <p:attrName>ppt_y</p:attrName>
                                        </p:attrNameLst>
                                      </p:cBhvr>
                                      <p:tavLst>
                                        <p:tav tm="0">
                                          <p:val>
                                            <p:strVal val="ppt_y"/>
                                          </p:val>
                                        </p:tav>
                                        <p:tav tm="100000">
                                          <p:val>
                                            <p:strVal val="1+ppt_h/2"/>
                                          </p:val>
                                        </p:tav>
                                      </p:tavLst>
                                    </p:anim>
                                    <p:set>
                                      <p:cBhvr>
                                        <p:cTn id="28" dur="1" fill="hold">
                                          <p:stCondLst>
                                            <p:cond delay="499"/>
                                          </p:stCondLst>
                                        </p:cTn>
                                        <p:tgtEl>
                                          <p:spTgt spid="3">
                                            <p:txEl>
                                              <p:pRg st="4" end="4"/>
                                            </p:txEl>
                                          </p:spTgt>
                                        </p:tgtEl>
                                        <p:attrNameLst>
                                          <p:attrName>style.visibility</p:attrName>
                                        </p:attrNameLst>
                                      </p:cBhvr>
                                      <p:to>
                                        <p:strVal val="hidden"/>
                                      </p:to>
                                    </p:set>
                                  </p:childTnLst>
                                </p:cTn>
                              </p:par>
                              <p:par>
                                <p:cTn id="29" presetID="2" presetClass="exit" presetSubtype="4" fill="hold" grpId="0" nodeType="withEffect">
                                  <p:stCondLst>
                                    <p:cond delay="0"/>
                                  </p:stCondLst>
                                  <p:childTnLst>
                                    <p:anim calcmode="lin" valueType="num">
                                      <p:cBhvr additive="base">
                                        <p:cTn id="30" dur="500"/>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1" dur="500"/>
                                        <p:tgtEl>
                                          <p:spTgt spid="3">
                                            <p:txEl>
                                              <p:pRg st="5" end="5"/>
                                            </p:txEl>
                                          </p:spTgt>
                                        </p:tgtEl>
                                        <p:attrNameLst>
                                          <p:attrName>ppt_y</p:attrName>
                                        </p:attrNameLst>
                                      </p:cBhvr>
                                      <p:tavLst>
                                        <p:tav tm="0">
                                          <p:val>
                                            <p:strVal val="ppt_y"/>
                                          </p:val>
                                        </p:tav>
                                        <p:tav tm="100000">
                                          <p:val>
                                            <p:strVal val="1+ppt_h/2"/>
                                          </p:val>
                                        </p:tav>
                                      </p:tavLst>
                                    </p:anim>
                                    <p:set>
                                      <p:cBhvr>
                                        <p:cTn id="32" dur="1" fill="hold">
                                          <p:stCondLst>
                                            <p:cond delay="499"/>
                                          </p:stCondLst>
                                        </p:cTn>
                                        <p:tgtEl>
                                          <p:spTgt spid="3">
                                            <p:txEl>
                                              <p:pRg st="5" end="5"/>
                                            </p:txEl>
                                          </p:spTgt>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2" presetClass="exit" presetSubtype="4" fill="hold" grpId="0" nodeType="clickEffect">
                                  <p:stCondLst>
                                    <p:cond delay="0"/>
                                  </p:stCondLst>
                                  <p:childTnLst>
                                    <p:anim calcmode="lin" valueType="num">
                                      <p:cBhvr additive="base">
                                        <p:cTn id="36" dur="500"/>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37" dur="500"/>
                                        <p:tgtEl>
                                          <p:spTgt spid="3">
                                            <p:txEl>
                                              <p:pRg st="7" end="7"/>
                                            </p:txEl>
                                          </p:spTgt>
                                        </p:tgtEl>
                                        <p:attrNameLst>
                                          <p:attrName>ppt_y</p:attrName>
                                        </p:attrNameLst>
                                      </p:cBhvr>
                                      <p:tavLst>
                                        <p:tav tm="0">
                                          <p:val>
                                            <p:strVal val="ppt_y"/>
                                          </p:val>
                                        </p:tav>
                                        <p:tav tm="100000">
                                          <p:val>
                                            <p:strVal val="1+ppt_h/2"/>
                                          </p:val>
                                        </p:tav>
                                      </p:tavLst>
                                    </p:anim>
                                    <p:set>
                                      <p:cBhvr>
                                        <p:cTn id="38" dur="1" fill="hold">
                                          <p:stCondLst>
                                            <p:cond delay="499"/>
                                          </p:stCondLst>
                                        </p:cTn>
                                        <p:tgtEl>
                                          <p:spTgt spid="3">
                                            <p:txEl>
                                              <p:pRg st="7" end="7"/>
                                            </p:txEl>
                                          </p:spTgt>
                                        </p:tgtEl>
                                        <p:attrNameLst>
                                          <p:attrName>style.visibility</p:attrName>
                                        </p:attrNameLst>
                                      </p:cBhvr>
                                      <p:to>
                                        <p:strVal val="hidden"/>
                                      </p:to>
                                    </p:set>
                                  </p:childTnLst>
                                </p:cTn>
                              </p:par>
                              <p:par>
                                <p:cTn id="39" presetID="2" presetClass="exit" presetSubtype="4" fill="hold" grpId="0" nodeType="withEffect">
                                  <p:stCondLst>
                                    <p:cond delay="0"/>
                                  </p:stCondLst>
                                  <p:childTnLst>
                                    <p:anim calcmode="lin" valueType="num">
                                      <p:cBhvr additive="base">
                                        <p:cTn id="40" dur="500"/>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41" dur="500"/>
                                        <p:tgtEl>
                                          <p:spTgt spid="3">
                                            <p:txEl>
                                              <p:pRg st="8" end="8"/>
                                            </p:txEl>
                                          </p:spTgt>
                                        </p:tgtEl>
                                        <p:attrNameLst>
                                          <p:attrName>ppt_y</p:attrName>
                                        </p:attrNameLst>
                                      </p:cBhvr>
                                      <p:tavLst>
                                        <p:tav tm="0">
                                          <p:val>
                                            <p:strVal val="ppt_y"/>
                                          </p:val>
                                        </p:tav>
                                        <p:tav tm="100000">
                                          <p:val>
                                            <p:strVal val="1+ppt_h/2"/>
                                          </p:val>
                                        </p:tav>
                                      </p:tavLst>
                                    </p:anim>
                                    <p:set>
                                      <p:cBhvr>
                                        <p:cTn id="42" dur="1" fill="hold">
                                          <p:stCondLst>
                                            <p:cond delay="499"/>
                                          </p:stCondLst>
                                        </p:cTn>
                                        <p:tgtEl>
                                          <p:spTgt spid="3">
                                            <p:txEl>
                                              <p:pRg st="8" end="8"/>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solidFill>
                  <a:schemeClr val="tx1"/>
                </a:solidFill>
              </a:rPr>
              <a:t>Microsoft Developers Network (MSDN)</a:t>
            </a:r>
          </a:p>
        </p:txBody>
      </p:sp>
      <p:sp>
        <p:nvSpPr>
          <p:cNvPr id="3" name="Content Placeholder 2"/>
          <p:cNvSpPr>
            <a:spLocks noGrp="1"/>
          </p:cNvSpPr>
          <p:nvPr>
            <p:ph type="body" idx="1"/>
          </p:nvPr>
        </p:nvSpPr>
        <p:spPr/>
        <p:txBody>
          <a:bodyPr anchor="t">
            <a:normAutofit/>
          </a:bodyPr>
          <a:lstStyle/>
          <a:p>
            <a:r>
              <a:rPr lang="en-US" sz="1800" dirty="0"/>
              <a:t>https://</a:t>
            </a:r>
            <a:r>
              <a:rPr lang="en-US" sz="1800" dirty="0" err="1"/>
              <a:t>msdn.microsoft.com</a:t>
            </a:r>
            <a:r>
              <a:rPr lang="en-US" sz="1800" dirty="0"/>
              <a:t>/</a:t>
            </a:r>
            <a:r>
              <a:rPr lang="en-US" sz="1800" dirty="0" err="1"/>
              <a:t>en</a:t>
            </a:r>
            <a:r>
              <a:rPr lang="en-US" sz="1800" dirty="0"/>
              <a:t>-us/</a:t>
            </a:r>
            <a:r>
              <a:rPr lang="en-US" sz="1800" dirty="0" err="1"/>
              <a:t>default.aspx</a:t>
            </a:r>
            <a:endParaRPr lang="en-US" sz="1800" dirty="0"/>
          </a:p>
          <a:p>
            <a:endParaRPr lang="en-US" sz="1800" dirty="0"/>
          </a:p>
          <a:p>
            <a:r>
              <a:rPr lang="en-US" sz="1800" dirty="0"/>
              <a:t>Most APIs are documented there</a:t>
            </a:r>
          </a:p>
          <a:p>
            <a:pPr lvl="1"/>
            <a:r>
              <a:rPr lang="en-US" dirty="0"/>
              <a:t>Some will contain code samples</a:t>
            </a:r>
          </a:p>
          <a:p>
            <a:pPr lvl="1"/>
            <a:endParaRPr lang="en-US" dirty="0"/>
          </a:p>
          <a:p>
            <a:r>
              <a:rPr lang="en-US" sz="1800" dirty="0"/>
              <a:t>You can also find documentation on important Windows concepts</a:t>
            </a:r>
          </a:p>
          <a:p>
            <a:pPr lvl="1"/>
            <a:r>
              <a:rPr lang="en-US" dirty="0"/>
              <a:t>Such as </a:t>
            </a:r>
            <a:r>
              <a:rPr lang="en-US" dirty="0" err="1"/>
              <a:t>AccessTokens</a:t>
            </a:r>
            <a:r>
              <a:rPr lang="en-US" dirty="0"/>
              <a:t> - https://</a:t>
            </a:r>
            <a:r>
              <a:rPr lang="en-US" dirty="0" err="1"/>
              <a:t>msdn.microsoft.com</a:t>
            </a:r>
            <a:r>
              <a:rPr lang="en-US" dirty="0"/>
              <a:t>/</a:t>
            </a:r>
            <a:r>
              <a:rPr lang="en-US" dirty="0" err="1"/>
              <a:t>en</a:t>
            </a:r>
            <a:r>
              <a:rPr lang="en-US" dirty="0"/>
              <a:t>-us/library/windows/desktop/aa374909(v=vs.85).</a:t>
            </a:r>
            <a:r>
              <a:rPr lang="en-US" dirty="0" err="1"/>
              <a:t>aspx</a:t>
            </a:r>
            <a:endParaRPr lang="en-US" dirty="0"/>
          </a:p>
        </p:txBody>
      </p:sp>
    </p:spTree>
    <p:extLst>
      <p:ext uri="{BB962C8B-B14F-4D97-AF65-F5344CB8AC3E}">
        <p14:creationId xmlns:p14="http://schemas.microsoft.com/office/powerpoint/2010/main" val="33819488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title="CreateProcess"/>
          <p:cNvPicPr>
            <a:picLocks noChangeAspect="1"/>
          </p:cNvPicPr>
          <p:nvPr/>
        </p:nvPicPr>
        <p:blipFill>
          <a:blip r:embed="rId3"/>
          <a:stretch>
            <a:fillRect/>
          </a:stretch>
        </p:blipFill>
        <p:spPr>
          <a:xfrm>
            <a:off x="628650" y="1840952"/>
            <a:ext cx="7618563" cy="3828328"/>
          </a:xfrm>
          <a:prstGeom prst="rect">
            <a:avLst/>
          </a:prstGeom>
        </p:spPr>
      </p:pic>
      <p:sp>
        <p:nvSpPr>
          <p:cNvPr id="2" name="Title 1"/>
          <p:cNvSpPr>
            <a:spLocks noGrp="1"/>
          </p:cNvSpPr>
          <p:nvPr>
            <p:ph type="title"/>
          </p:nvPr>
        </p:nvSpPr>
        <p:spPr/>
        <p:txBody>
          <a:bodyPr spcFirstLastPara="1" vert="horz" wrap="square" lIns="68580" tIns="34290" rIns="68580" bIns="34290" rtlCol="0" anchor="ctr" anchorCtr="0">
            <a:normAutofit/>
          </a:bodyPr>
          <a:lstStyle/>
          <a:p>
            <a:pPr algn="ctr"/>
            <a:r>
              <a:rPr lang="en-US" sz="2400" kern="1200" dirty="0">
                <a:solidFill>
                  <a:schemeClr val="bg1"/>
                </a:solidFill>
                <a:latin typeface="+mj-lt"/>
                <a:ea typeface="+mj-ea"/>
                <a:cs typeface="+mj-cs"/>
              </a:rPr>
              <a:t>Example from MSDN</a:t>
            </a:r>
          </a:p>
        </p:txBody>
      </p:sp>
      <p:sp>
        <p:nvSpPr>
          <p:cNvPr id="8" name="Shape 100">
            <a:extLst>
              <a:ext uri="{FF2B5EF4-FFF2-40B4-BE49-F238E27FC236}">
                <a16:creationId xmlns:a16="http://schemas.microsoft.com/office/drawing/2014/main" id="{0B31BD0E-F636-534B-B267-A2112AD8F28D}"/>
              </a:ext>
            </a:extLst>
          </p:cNvPr>
          <p:cNvSpPr txBox="1">
            <a:spLocks/>
          </p:cNvSpPr>
          <p:nvPr/>
        </p:nvSpPr>
        <p:spPr>
          <a:xfrm>
            <a:off x="628650" y="365126"/>
            <a:ext cx="7886700" cy="1325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1pPr>
            <a:lvl2pPr marR="0" lvl="1"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2pPr>
            <a:lvl3pPr marR="0" lvl="2"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3pPr>
            <a:lvl4pPr marR="0" lvl="3"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4pPr>
            <a:lvl5pPr marR="0" lvl="4"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5pPr>
            <a:lvl6pPr marR="0" lvl="5"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6pPr>
            <a:lvl7pPr marR="0" lvl="6"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7pPr>
            <a:lvl8pPr marR="0" lvl="7"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8pPr>
            <a:lvl9pPr marR="0" lvl="8" algn="l" rtl="0">
              <a:lnSpc>
                <a:spcPct val="90000"/>
              </a:lnSpc>
              <a:spcBef>
                <a:spcPts val="0"/>
              </a:spcBef>
              <a:spcAft>
                <a:spcPts val="0"/>
              </a:spcAft>
              <a:buClr>
                <a:schemeClr val="dk1"/>
              </a:buClr>
              <a:buSzPts val="1400"/>
              <a:buFont typeface="Calibri"/>
              <a:buNone/>
              <a:defRPr sz="3300" b="0" i="0" u="none" strike="noStrike" cap="none">
                <a:solidFill>
                  <a:schemeClr val="dk1"/>
                </a:solidFill>
                <a:latin typeface="Calibri"/>
                <a:ea typeface="Calibri"/>
                <a:cs typeface="Calibri"/>
                <a:sym typeface="Calibri"/>
              </a:defRPr>
            </a:lvl9pPr>
          </a:lstStyle>
          <a:p>
            <a:r>
              <a:rPr lang="en-US" dirty="0"/>
              <a:t>Example from MSDN</a:t>
            </a:r>
          </a:p>
        </p:txBody>
      </p:sp>
    </p:spTree>
    <p:extLst>
      <p:ext uri="{BB962C8B-B14F-4D97-AF65-F5344CB8AC3E}">
        <p14:creationId xmlns:p14="http://schemas.microsoft.com/office/powerpoint/2010/main" val="11114525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title="startupinfo"/>
          <p:cNvPicPr>
            <a:picLocks noChangeAspect="1"/>
          </p:cNvPicPr>
          <p:nvPr/>
        </p:nvPicPr>
        <p:blipFill rotWithShape="1">
          <a:blip r:embed="rId3"/>
          <a:srcRect r="4016" b="-2"/>
          <a:stretch/>
        </p:blipFill>
        <p:spPr>
          <a:xfrm>
            <a:off x="370383" y="1447684"/>
            <a:ext cx="3120339" cy="4660901"/>
          </a:xfrm>
          <a:prstGeom prst="rect">
            <a:avLst/>
          </a:prstGeom>
        </p:spPr>
      </p:pic>
      <p:pic>
        <p:nvPicPr>
          <p:cNvPr id="6" name="Picture 5" title="process information"/>
          <p:cNvPicPr>
            <a:picLocks noChangeAspect="1"/>
          </p:cNvPicPr>
          <p:nvPr/>
        </p:nvPicPr>
        <p:blipFill rotWithShape="1">
          <a:blip r:embed="rId4"/>
          <a:srcRect l="1341" r="24885" b="1"/>
          <a:stretch/>
        </p:blipFill>
        <p:spPr>
          <a:xfrm>
            <a:off x="3490722" y="2650063"/>
            <a:ext cx="5412814" cy="2256141"/>
          </a:xfrm>
          <a:prstGeom prst="rect">
            <a:avLst/>
          </a:prstGeom>
        </p:spPr>
      </p:pic>
      <p:sp>
        <p:nvSpPr>
          <p:cNvPr id="2" name="Title 1">
            <a:extLst>
              <a:ext uri="{FF2B5EF4-FFF2-40B4-BE49-F238E27FC236}">
                <a16:creationId xmlns:a16="http://schemas.microsoft.com/office/drawing/2014/main" id="{5C273445-1CBD-E247-AA96-31AB5DF2AA6B}"/>
              </a:ext>
            </a:extLst>
          </p:cNvPr>
          <p:cNvSpPr>
            <a:spLocks noGrp="1"/>
          </p:cNvSpPr>
          <p:nvPr>
            <p:ph type="title"/>
          </p:nvPr>
        </p:nvSpPr>
        <p:spPr>
          <a:xfrm>
            <a:off x="534576" y="87843"/>
            <a:ext cx="7886700" cy="1325563"/>
          </a:xfrm>
        </p:spPr>
        <p:txBody>
          <a:bodyPr/>
          <a:lstStyle/>
          <a:p>
            <a:r>
              <a:rPr lang="en-US" dirty="0"/>
              <a:t>Structures Used By </a:t>
            </a:r>
            <a:r>
              <a:rPr lang="en-US" dirty="0" err="1"/>
              <a:t>CreateProcess</a:t>
            </a:r>
            <a:endParaRPr lang="en-US" dirty="0"/>
          </a:p>
        </p:txBody>
      </p:sp>
    </p:spTree>
    <p:extLst>
      <p:ext uri="{BB962C8B-B14F-4D97-AF65-F5344CB8AC3E}">
        <p14:creationId xmlns:p14="http://schemas.microsoft.com/office/powerpoint/2010/main" val="31278009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title="sample  program"/>
          <p:cNvPicPr>
            <a:picLocks noChangeAspect="1"/>
          </p:cNvPicPr>
          <p:nvPr/>
        </p:nvPicPr>
        <p:blipFill>
          <a:blip r:embed="rId3"/>
          <a:stretch>
            <a:fillRect/>
          </a:stretch>
        </p:blipFill>
        <p:spPr>
          <a:xfrm>
            <a:off x="482600" y="1908740"/>
            <a:ext cx="8178800" cy="2658107"/>
          </a:xfrm>
          <a:prstGeom prst="rect">
            <a:avLst/>
          </a:prstGeom>
        </p:spPr>
      </p:pic>
      <p:sp>
        <p:nvSpPr>
          <p:cNvPr id="2" name="Title 1"/>
          <p:cNvSpPr>
            <a:spLocks noGrp="1"/>
          </p:cNvSpPr>
          <p:nvPr>
            <p:ph type="title"/>
          </p:nvPr>
        </p:nvSpPr>
        <p:spPr>
          <a:xfrm>
            <a:off x="482600" y="467014"/>
            <a:ext cx="8408194" cy="558627"/>
          </a:xfrm>
        </p:spPr>
        <p:txBody>
          <a:bodyPr spcFirstLastPara="1" vert="horz" wrap="square" lIns="68580" tIns="34290" rIns="68580" bIns="34290" rtlCol="0" anchor="ctr" anchorCtr="0">
            <a:normAutofit/>
          </a:bodyPr>
          <a:lstStyle/>
          <a:p>
            <a:r>
              <a:rPr lang="en-US" sz="2400" kern="1200" dirty="0">
                <a:solidFill>
                  <a:schemeClr val="tx1"/>
                </a:solidFill>
                <a:latin typeface="+mj-lt"/>
                <a:ea typeface="+mj-ea"/>
                <a:cs typeface="+mj-cs"/>
              </a:rPr>
              <a:t>Example Usage in Source Code</a:t>
            </a:r>
          </a:p>
        </p:txBody>
      </p:sp>
    </p:spTree>
    <p:extLst>
      <p:ext uri="{BB962C8B-B14F-4D97-AF65-F5344CB8AC3E}">
        <p14:creationId xmlns:p14="http://schemas.microsoft.com/office/powerpoint/2010/main" val="885436671"/>
      </p:ext>
    </p:extLst>
  </p:cSld>
  <p:clrMapOvr>
    <a:masterClrMapping/>
  </p:clrMapOvr>
</p:sld>
</file>

<file path=ppt/theme/theme1.xml><?xml version="1.0" encoding="utf-8"?>
<a:theme xmlns:a="http://schemas.openxmlformats.org/drawingml/2006/main" name="PP_C5Modules_CC_License_standard">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361</TotalTime>
  <Words>914</Words>
  <Application>Microsoft Office PowerPoint</Application>
  <PresentationFormat>On-screen Show (4:3)</PresentationFormat>
  <Paragraphs>138</Paragraphs>
  <Slides>17</Slides>
  <Notes>17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17</vt:i4>
      </vt:variant>
    </vt:vector>
  </HeadingPairs>
  <TitlesOfParts>
    <vt:vector size="20" baseType="lpstr">
      <vt:lpstr>Arial</vt:lpstr>
      <vt:lpstr>Calibri</vt:lpstr>
      <vt:lpstr>PP_C5Modules_CC_License_standard</vt:lpstr>
      <vt:lpstr>Windows API</vt:lpstr>
      <vt:lpstr>Learning Outcomes</vt:lpstr>
      <vt:lpstr>What is the Windows API?</vt:lpstr>
      <vt:lpstr>Types and Hungarian Notation</vt:lpstr>
      <vt:lpstr>Handles</vt:lpstr>
      <vt:lpstr>Microsoft Developers Network (MSDN)</vt:lpstr>
      <vt:lpstr>Example from MSDN</vt:lpstr>
      <vt:lpstr>Structures Used By CreateProcess</vt:lpstr>
      <vt:lpstr>Example Usage in Source Code</vt:lpstr>
      <vt:lpstr>Application Execution</vt:lpstr>
      <vt:lpstr>Linked Libraries and Linking</vt:lpstr>
      <vt:lpstr>Common DLLs</vt:lpstr>
      <vt:lpstr>Common DLLs (cont’d)</vt:lpstr>
      <vt:lpstr>Windows API Patterns</vt:lpstr>
      <vt:lpstr>Windows API Patterns (cont’d)</vt:lpstr>
      <vt:lpstr>Dependency Walker</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Windows API</dc:title>
  <cp:lastModifiedBy>Nick D</cp:lastModifiedBy>
  <cp:revision>13</cp:revision>
  <dcterms:modified xsi:type="dcterms:W3CDTF">2018-05-31T02:35:39Z</dcterms:modified>
</cp:coreProperties>
</file>